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1"/>
  </p:sldMasterIdLst>
  <p:notesMasterIdLst>
    <p:notesMasterId r:id="rId16"/>
  </p:notesMasterIdLst>
  <p:handoutMasterIdLst>
    <p:handoutMasterId r:id="rId17"/>
  </p:handoutMasterIdLst>
  <p:sldIdLst>
    <p:sldId id="256" r:id="rId2"/>
    <p:sldId id="258" r:id="rId3"/>
    <p:sldId id="259" r:id="rId4"/>
    <p:sldId id="260" r:id="rId5"/>
    <p:sldId id="279" r:id="rId6"/>
    <p:sldId id="280" r:id="rId7"/>
    <p:sldId id="276" r:id="rId8"/>
    <p:sldId id="273" r:id="rId9"/>
    <p:sldId id="263" r:id="rId10"/>
    <p:sldId id="274" r:id="rId11"/>
    <p:sldId id="281" r:id="rId12"/>
    <p:sldId id="277" r:id="rId13"/>
    <p:sldId id="278" r:id="rId14"/>
    <p:sldId id="267" r:id="rId15"/>
  </p:sldIdLst>
  <p:sldSz cx="9144000" cy="6858000" type="screen4x3"/>
  <p:notesSz cx="6797675" cy="9929813"/>
  <p:defaultTextStyle>
    <a:defPPr>
      <a:defRPr lang="zh-TW"/>
    </a:defPPr>
    <a:lvl1pPr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2400" b="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2400" b="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1">
          <p15:clr>
            <a:srgbClr val="A4A3A4"/>
          </p15:clr>
        </p15:guide>
        <p15:guide id="2" pos="2168">
          <p15:clr>
            <a:srgbClr val="A4A3A4"/>
          </p15:clr>
        </p15:guide>
        <p15:guide id="3" orient="horz" pos="3128">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66"/>
    <a:srgbClr val="EAEAEA"/>
    <a:srgbClr val="808080"/>
    <a:srgbClr val="B2B2B2"/>
    <a:srgbClr val="FF9999"/>
    <a:srgbClr val="0033C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等深淺樣式 4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1" autoAdjust="0"/>
    <p:restoredTop sz="92899" autoAdjust="0"/>
  </p:normalViewPr>
  <p:slideViewPr>
    <p:cSldViewPr>
      <p:cViewPr varScale="1">
        <p:scale>
          <a:sx n="107" d="100"/>
          <a:sy n="107" d="100"/>
        </p:scale>
        <p:origin x="2106" y="78"/>
      </p:cViewPr>
      <p:guideLst>
        <p:guide orient="horz" pos="2160"/>
        <p:guide pos="2880"/>
      </p:guideLst>
    </p:cSldViewPr>
  </p:slideViewPr>
  <p:outlineViewPr>
    <p:cViewPr>
      <p:scale>
        <a:sx n="25" d="100"/>
        <a:sy n="25"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3996" y="90"/>
      </p:cViewPr>
      <p:guideLst>
        <p:guide orient="horz" pos="3151"/>
        <p:guide pos="2168"/>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p:cNvSpPr>
            <a:spLocks noGrp="1" noChangeArrowheads="1"/>
          </p:cNvSpPr>
          <p:nvPr>
            <p:ph type="hdr" sz="quarter"/>
          </p:nvPr>
        </p:nvSpPr>
        <p:spPr bwMode="auto">
          <a:xfrm>
            <a:off x="1" y="1"/>
            <a:ext cx="2946443"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dirty="0">
              <a:ea typeface="Arial Unicode MS" panose="020B0604020202020204" pitchFamily="34" charset="-120"/>
            </a:endParaRPr>
          </a:p>
        </p:txBody>
      </p:sp>
      <p:sp>
        <p:nvSpPr>
          <p:cNvPr id="22531" name="Rectangle 1027"/>
          <p:cNvSpPr>
            <a:spLocks noGrp="1" noChangeArrowheads="1"/>
          </p:cNvSpPr>
          <p:nvPr>
            <p:ph type="dt" sz="quarter" idx="1"/>
          </p:nvPr>
        </p:nvSpPr>
        <p:spPr bwMode="auto">
          <a:xfrm>
            <a:off x="3852801" y="1"/>
            <a:ext cx="2944875"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r" eaLnBrk="1" hangingPunct="1">
              <a:defRPr sz="1300">
                <a:latin typeface="Arial" charset="0"/>
                <a:ea typeface="新細明體" charset="-120"/>
              </a:defRPr>
            </a:lvl1pPr>
          </a:lstStyle>
          <a:p>
            <a:pPr>
              <a:defRPr/>
            </a:pPr>
            <a:endParaRPr lang="en-US" altLang="zh-TW" dirty="0">
              <a:ea typeface="Arial Unicode MS" panose="020B0604020202020204" pitchFamily="34" charset="-120"/>
            </a:endParaRPr>
          </a:p>
        </p:txBody>
      </p:sp>
      <p:sp>
        <p:nvSpPr>
          <p:cNvPr id="22532" name="Rectangle 1028"/>
          <p:cNvSpPr>
            <a:spLocks noGrp="1" noChangeArrowheads="1"/>
          </p:cNvSpPr>
          <p:nvPr>
            <p:ph type="ftr" sz="quarter" idx="2"/>
          </p:nvPr>
        </p:nvSpPr>
        <p:spPr bwMode="auto">
          <a:xfrm>
            <a:off x="1" y="9433401"/>
            <a:ext cx="2946443"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l" eaLnBrk="1" hangingPunct="1">
              <a:defRPr sz="1300">
                <a:latin typeface="Arial" charset="0"/>
                <a:ea typeface="新細明體" charset="-120"/>
              </a:defRPr>
            </a:lvl1pPr>
          </a:lstStyle>
          <a:p>
            <a:pPr>
              <a:defRPr/>
            </a:pPr>
            <a:endParaRPr lang="en-US" altLang="zh-TW" dirty="0">
              <a:ea typeface="Arial Unicode MS" panose="020B0604020202020204" pitchFamily="34" charset="-120"/>
            </a:endParaRPr>
          </a:p>
        </p:txBody>
      </p:sp>
      <p:sp>
        <p:nvSpPr>
          <p:cNvPr id="22533" name="Rectangle 1029"/>
          <p:cNvSpPr>
            <a:spLocks noGrp="1" noChangeArrowheads="1"/>
          </p:cNvSpPr>
          <p:nvPr>
            <p:ph type="sldNum" sz="quarter" idx="3"/>
          </p:nvPr>
        </p:nvSpPr>
        <p:spPr bwMode="auto">
          <a:xfrm>
            <a:off x="3852801" y="9433401"/>
            <a:ext cx="2944875"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r" eaLnBrk="1" hangingPunct="1">
              <a:defRPr sz="1300"/>
            </a:lvl1pPr>
          </a:lstStyle>
          <a:p>
            <a:pPr>
              <a:defRPr/>
            </a:pPr>
            <a:fld id="{B3E79A9F-40A5-4127-AF17-E5BEEE170205}" type="slidenum">
              <a:rPr lang="en-US" altLang="zh-TW">
                <a:ea typeface="Arial Unicode MS" panose="020B0604020202020204" pitchFamily="34" charset="-120"/>
              </a:rPr>
              <a:pPr>
                <a:defRPr/>
              </a:pPr>
              <a:t>‹#›</a:t>
            </a:fld>
            <a:endParaRPr lang="en-US" altLang="zh-TW" dirty="0">
              <a:ea typeface="Arial Unicode MS" panose="020B0604020202020204" pitchFamily="34" charset="-120"/>
            </a:endParaRPr>
          </a:p>
        </p:txBody>
      </p:sp>
    </p:spTree>
    <p:extLst>
      <p:ext uri="{BB962C8B-B14F-4D97-AF65-F5344CB8AC3E}">
        <p14:creationId xmlns:p14="http://schemas.microsoft.com/office/powerpoint/2010/main" val="1027518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1" y="1"/>
            <a:ext cx="2946443"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l" eaLnBrk="1" hangingPunct="1">
              <a:defRPr sz="1300">
                <a:latin typeface="Arial" charset="0"/>
                <a:ea typeface="Arial Unicode MS" panose="020B0604020202020204" pitchFamily="34" charset="-120"/>
              </a:defRPr>
            </a:lvl1pPr>
          </a:lstStyle>
          <a:p>
            <a:pPr>
              <a:defRPr/>
            </a:pPr>
            <a:endParaRPr lang="en-US" altLang="zh-TW" dirty="0"/>
          </a:p>
        </p:txBody>
      </p:sp>
      <p:sp>
        <p:nvSpPr>
          <p:cNvPr id="21507" name="Rectangle 3"/>
          <p:cNvSpPr>
            <a:spLocks noGrp="1" noChangeArrowheads="1"/>
          </p:cNvSpPr>
          <p:nvPr>
            <p:ph type="dt" idx="1"/>
          </p:nvPr>
        </p:nvSpPr>
        <p:spPr bwMode="auto">
          <a:xfrm>
            <a:off x="3852801" y="1"/>
            <a:ext cx="2944875" cy="496412"/>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lvl1pPr algn="r" eaLnBrk="1" hangingPunct="1">
              <a:defRPr sz="1300">
                <a:latin typeface="Arial" charset="0"/>
                <a:ea typeface="Arial Unicode MS" panose="020B0604020202020204" pitchFamily="34" charset="-120"/>
              </a:defRPr>
            </a:lvl1pPr>
          </a:lstStyle>
          <a:p>
            <a:pPr>
              <a:defRPr/>
            </a:pPr>
            <a:endParaRPr lang="en-US" altLang="zh-TW" dirty="0"/>
          </a:p>
        </p:txBody>
      </p:sp>
      <p:sp>
        <p:nvSpPr>
          <p:cNvPr id="3076" name="Rectangle 4"/>
          <p:cNvSpPr>
            <a:spLocks noGrp="1" noRot="1" noChangeAspect="1" noChangeArrowheads="1" noTextEdit="1"/>
          </p:cNvSpPr>
          <p:nvPr>
            <p:ph type="sldImg" idx="2"/>
          </p:nvPr>
        </p:nvSpPr>
        <p:spPr bwMode="auto">
          <a:xfrm>
            <a:off x="752759" y="496413"/>
            <a:ext cx="5292157" cy="39708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9" name="Rectangle 5"/>
          <p:cNvSpPr>
            <a:spLocks noGrp="1" noChangeArrowheads="1"/>
          </p:cNvSpPr>
          <p:nvPr>
            <p:ph type="body" sz="quarter" idx="3"/>
          </p:nvPr>
        </p:nvSpPr>
        <p:spPr bwMode="auto">
          <a:xfrm>
            <a:off x="527626" y="4532858"/>
            <a:ext cx="5742423" cy="4900543"/>
          </a:xfrm>
          <a:prstGeom prst="rect">
            <a:avLst/>
          </a:prstGeom>
          <a:noFill/>
          <a:ln w="9525">
            <a:noFill/>
            <a:miter lim="800000"/>
            <a:headEnd/>
            <a:tailEnd/>
          </a:ln>
          <a:effectLst/>
        </p:spPr>
        <p:txBody>
          <a:bodyPr vert="horz" wrap="square" lIns="95571" tIns="47786" rIns="95571" bIns="47786" numCol="1" anchor="t" anchorCtr="0" compatLnSpc="1">
            <a:prstTxWarp prst="textNoShape">
              <a:avLst/>
            </a:prstTxWarp>
          </a:bodyPr>
          <a:lstStyle/>
          <a:p>
            <a:pPr lvl="0"/>
            <a:r>
              <a:rPr lang="zh-TW" altLang="en-US" noProof="0" dirty="0"/>
              <a:t>按一下以編輯母片</a:t>
            </a:r>
          </a:p>
          <a:p>
            <a:pPr lvl="1"/>
            <a:r>
              <a:rPr lang="zh-TW" altLang="en-US" noProof="0" dirty="0"/>
              <a:t>第二層</a:t>
            </a:r>
          </a:p>
          <a:p>
            <a:pPr lvl="2"/>
            <a:r>
              <a:rPr lang="zh-TW" altLang="en-US" noProof="0" dirty="0"/>
              <a:t>第三層</a:t>
            </a:r>
          </a:p>
          <a:p>
            <a:pPr lvl="3"/>
            <a:r>
              <a:rPr lang="zh-TW" altLang="en-US" noProof="0" dirty="0"/>
              <a:t>第四層</a:t>
            </a:r>
          </a:p>
          <a:p>
            <a:pPr lvl="4"/>
            <a:r>
              <a:rPr lang="zh-TW" altLang="en-US" noProof="0" dirty="0"/>
              <a:t>第五層</a:t>
            </a:r>
          </a:p>
        </p:txBody>
      </p:sp>
      <p:sp>
        <p:nvSpPr>
          <p:cNvPr id="21510" name="Rectangle 6"/>
          <p:cNvSpPr>
            <a:spLocks noGrp="1" noChangeArrowheads="1"/>
          </p:cNvSpPr>
          <p:nvPr>
            <p:ph type="ftr" sz="quarter" idx="4"/>
          </p:nvPr>
        </p:nvSpPr>
        <p:spPr bwMode="auto">
          <a:xfrm>
            <a:off x="1" y="9433401"/>
            <a:ext cx="2946443" cy="496412"/>
          </a:xfrm>
          <a:prstGeom prst="rect">
            <a:avLst/>
          </a:prstGeom>
          <a:noFill/>
          <a:ln w="9525">
            <a:noFill/>
            <a:miter lim="800000"/>
            <a:headEnd/>
            <a:tailEnd/>
          </a:ln>
          <a:effectLst/>
        </p:spPr>
        <p:txBody>
          <a:bodyPr vert="horz" wrap="square" lIns="95571" tIns="47786" rIns="95571" bIns="47786" numCol="1" anchor="b" anchorCtr="0" compatLnSpc="1">
            <a:prstTxWarp prst="textNoShape">
              <a:avLst/>
            </a:prstTxWarp>
          </a:bodyPr>
          <a:lstStyle>
            <a:lvl1pPr algn="l" eaLnBrk="1" hangingPunct="1">
              <a:defRPr sz="1300">
                <a:latin typeface="Arial" charset="0"/>
                <a:ea typeface="Arial Unicode MS" panose="020B0604020202020204" pitchFamily="34" charset="-120"/>
              </a:defRPr>
            </a:lvl1pPr>
          </a:lstStyle>
          <a:p>
            <a:pPr>
              <a:defRPr/>
            </a:pPr>
            <a:endParaRPr lang="en-US" altLang="zh-TW" dirty="0"/>
          </a:p>
        </p:txBody>
      </p:sp>
      <p:sp>
        <p:nvSpPr>
          <p:cNvPr id="2" name="投影片編號版面配置區 1"/>
          <p:cNvSpPr>
            <a:spLocks noGrp="1"/>
          </p:cNvSpPr>
          <p:nvPr>
            <p:ph type="sldNum" sz="quarter" idx="5"/>
          </p:nvPr>
        </p:nvSpPr>
        <p:spPr>
          <a:xfrm>
            <a:off x="3849688" y="9431338"/>
            <a:ext cx="2946400" cy="498475"/>
          </a:xfrm>
          <a:prstGeom prst="rect">
            <a:avLst/>
          </a:prstGeom>
        </p:spPr>
        <p:txBody>
          <a:bodyPr vert="horz" lIns="91440" tIns="45720" rIns="91440" bIns="45720" rtlCol="0" anchor="b"/>
          <a:lstStyle>
            <a:lvl1pPr algn="r">
              <a:defRPr sz="1200"/>
            </a:lvl1pPr>
          </a:lstStyle>
          <a:p>
            <a:fld id="{4881D3C9-F6AF-4FCF-91C8-F2AEC1CC6E83}" type="slidenum">
              <a:rPr lang="zh-TW" altLang="en-US" smtClean="0"/>
              <a:t>‹#›</a:t>
            </a:fld>
            <a:endParaRPr lang="zh-TW" altLang="en-US"/>
          </a:p>
        </p:txBody>
      </p:sp>
    </p:spTree>
    <p:extLst>
      <p:ext uri="{BB962C8B-B14F-4D97-AF65-F5344CB8AC3E}">
        <p14:creationId xmlns:p14="http://schemas.microsoft.com/office/powerpoint/2010/main" val="41699687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Arial Unicode MS" panose="020B0604020202020204" pitchFamily="34" charset="-120"/>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Arial Unicode MS" panose="020B0604020202020204" pitchFamily="34" charset="-120"/>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Arial Unicode MS" panose="020B0604020202020204" pitchFamily="34" charset="-120"/>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Arial Unicode MS" panose="020B0604020202020204" pitchFamily="34" charset="-120"/>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Arial Unicode MS" panose="020B060402020202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75281" indent="-297218">
              <a:defRPr kumimoji="1" sz="2400" b="1">
                <a:solidFill>
                  <a:schemeClr val="tx1"/>
                </a:solidFill>
                <a:latin typeface="Arial" panose="020B0604020202020204" pitchFamily="34" charset="0"/>
                <a:ea typeface="新細明體" panose="02020500000000000000" pitchFamily="18" charset="-120"/>
              </a:defRPr>
            </a:lvl2pPr>
            <a:lvl3pPr marL="1193587" indent="-237460">
              <a:defRPr kumimoji="1" sz="2400" b="1">
                <a:solidFill>
                  <a:schemeClr val="tx1"/>
                </a:solidFill>
                <a:latin typeface="Arial" panose="020B0604020202020204" pitchFamily="34" charset="0"/>
                <a:ea typeface="新細明體" panose="02020500000000000000" pitchFamily="18" charset="-120"/>
              </a:defRPr>
            </a:lvl3pPr>
            <a:lvl4pPr marL="1671650" indent="-237460">
              <a:defRPr kumimoji="1" sz="2400" b="1">
                <a:solidFill>
                  <a:schemeClr val="tx1"/>
                </a:solidFill>
                <a:latin typeface="Arial" panose="020B0604020202020204" pitchFamily="34" charset="0"/>
                <a:ea typeface="新細明體" panose="02020500000000000000" pitchFamily="18" charset="-120"/>
              </a:defRPr>
            </a:lvl4pPr>
            <a:lvl5pPr marL="2149714" indent="-237460">
              <a:defRPr kumimoji="1" sz="2400" b="1">
                <a:solidFill>
                  <a:schemeClr val="tx1"/>
                </a:solidFill>
                <a:latin typeface="Arial" panose="020B0604020202020204" pitchFamily="34" charset="0"/>
                <a:ea typeface="新細明體" panose="02020500000000000000" pitchFamily="18" charset="-120"/>
              </a:defRPr>
            </a:lvl5pPr>
            <a:lvl6pPr marL="2602616"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3055519"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508421"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961323" indent="-23746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8DFF8289-A262-46C7-B139-040AF2B6E7D5}" type="slidenum">
              <a:rPr lang="en-US" altLang="zh-TW" sz="1300">
                <a:ea typeface="Arial Unicode MS" panose="020B0604020202020204" pitchFamily="34" charset="-120"/>
              </a:rPr>
              <a:pPr/>
              <a:t>0</a:t>
            </a:fld>
            <a:endParaRPr lang="en-US" altLang="zh-TW" sz="1300" dirty="0">
              <a:ea typeface="Arial Unicode MS" panose="020B0604020202020204" pitchFamily="34" charset="-120"/>
            </a:endParaRPr>
          </a:p>
        </p:txBody>
      </p:sp>
      <p:sp>
        <p:nvSpPr>
          <p:cNvPr id="6147" name="Rectangle 7"/>
          <p:cNvSpPr txBox="1">
            <a:spLocks noGrp="1" noChangeArrowheads="1"/>
          </p:cNvSpPr>
          <p:nvPr/>
        </p:nvSpPr>
        <p:spPr bwMode="auto">
          <a:xfrm>
            <a:off x="3852801" y="9433401"/>
            <a:ext cx="2944875" cy="49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784" tIns="46892" rIns="93784" bIns="46892"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2CDBD4BF-9397-49D1-B25E-5F4AACF31CF3}" type="slidenum">
              <a:rPr lang="en-US" altLang="zh-TW" sz="1300" b="0">
                <a:ea typeface="Arial Unicode MS" panose="020B0604020202020204" pitchFamily="34" charset="-120"/>
              </a:rPr>
              <a:pPr algn="r" eaLnBrk="1" hangingPunct="1"/>
              <a:t>0</a:t>
            </a:fld>
            <a:endParaRPr lang="en-US" altLang="zh-TW" sz="1300" b="0" dirty="0">
              <a:ea typeface="Arial Unicode MS" panose="020B0604020202020204" pitchFamily="34" charset="-120"/>
            </a:endParaRPr>
          </a:p>
        </p:txBody>
      </p:sp>
      <p:sp>
        <p:nvSpPr>
          <p:cNvPr id="6148" name="Rectangle 2"/>
          <p:cNvSpPr>
            <a:spLocks noGrp="1" noRot="1" noChangeAspect="1" noChangeArrowheads="1" noTextEdit="1"/>
          </p:cNvSpPr>
          <p:nvPr>
            <p:ph type="sldImg"/>
          </p:nvPr>
        </p:nvSpPr>
        <p:spPr>
          <a:xfrm>
            <a:off x="915988" y="742950"/>
            <a:ext cx="4964112" cy="3724275"/>
          </a:xfrm>
          <a:solidFill>
            <a:srgbClr val="FFFFFF"/>
          </a:solidFill>
          <a:ln/>
        </p:spPr>
      </p:sp>
      <p:sp>
        <p:nvSpPr>
          <p:cNvPr id="6149" name="Rectangle 3"/>
          <p:cNvSpPr>
            <a:spLocks noGrp="1" noChangeArrowheads="1"/>
          </p:cNvSpPr>
          <p:nvPr>
            <p:ph type="body" idx="1"/>
          </p:nvPr>
        </p:nvSpPr>
        <p:spPr>
          <a:xfrm>
            <a:off x="906357" y="4718276"/>
            <a:ext cx="4984962" cy="4469282"/>
          </a:xfrm>
          <a:solidFill>
            <a:srgbClr val="FFFFFF"/>
          </a:solidFill>
          <a:ln>
            <a:noFill/>
          </a:ln>
        </p:spPr>
        <p:txBody>
          <a:bodyPr lIns="93784" tIns="46892" rIns="93784" bIns="46892"/>
          <a:lstStyle/>
          <a:p>
            <a:pPr>
              <a:defRPr/>
            </a:pPr>
            <a:endParaRPr lang="en-US" altLang="zh-TW" sz="1400" b="1" dirty="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9</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a:lnSpc>
                <a:spcPct val="120000"/>
              </a:lnSpc>
              <a:spcBef>
                <a:spcPts val="1800"/>
              </a:spcBef>
            </a:pPr>
            <a:endParaRPr lang="en-US" altLang="zh-TW" sz="1400" b="1" dirty="0">
              <a:solidFill>
                <a:srgbClr val="FF0000"/>
              </a:solidFill>
              <a:cs typeface="Arial" pitchFamily="34" charset="0"/>
            </a:endParaRPr>
          </a:p>
          <a:p>
            <a:pPr eaLnBrk="1" hangingPunct="1"/>
            <a:endParaRPr lang="en-US" altLang="zh-TW" sz="1400" dirty="0" smtClean="0"/>
          </a:p>
        </p:txBody>
      </p:sp>
    </p:spTree>
    <p:extLst>
      <p:ext uri="{BB962C8B-B14F-4D97-AF65-F5344CB8AC3E}">
        <p14:creationId xmlns:p14="http://schemas.microsoft.com/office/powerpoint/2010/main" val="1818042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10</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230485" y="4529292"/>
            <a:ext cx="6336704" cy="4900110"/>
          </a:xfrm>
          <a:solidFill>
            <a:srgbClr val="FFFFFF"/>
          </a:solidFill>
          <a:ln>
            <a:noFill/>
          </a:ln>
        </p:spPr>
        <p:txBody>
          <a:bodyPr lIns="88887" tIns="44443" rIns="88887" bIns="44443"/>
          <a:lstStyle/>
          <a:p>
            <a:pPr defTabSz="914393">
              <a:lnSpc>
                <a:spcPct val="120000"/>
              </a:lnSpc>
              <a:spcBef>
                <a:spcPts val="1800"/>
              </a:spcBef>
              <a:defRPr/>
            </a:pPr>
            <a:endParaRPr lang="en-US" altLang="zh-TW" sz="1400" b="1" dirty="0">
              <a:cs typeface="Arial" pitchFamily="34" charset="0"/>
            </a:endParaRPr>
          </a:p>
        </p:txBody>
      </p:sp>
    </p:spTree>
    <p:extLst>
      <p:ext uri="{BB962C8B-B14F-4D97-AF65-F5344CB8AC3E}">
        <p14:creationId xmlns:p14="http://schemas.microsoft.com/office/powerpoint/2010/main" val="701543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pPr/>
              <a:t>11</a:t>
            </a:fld>
            <a:endParaRPr lang="en-US" altLang="zh-TW" sz="1200"/>
          </a:p>
        </p:txBody>
      </p:sp>
      <p:sp>
        <p:nvSpPr>
          <p:cNvPr id="8196" name="Rectangle 2"/>
          <p:cNvSpPr>
            <a:spLocks noGrp="1" noRot="1" noChangeAspect="1" noChangeArrowheads="1" noTextEdit="1"/>
          </p:cNvSpPr>
          <p:nvPr>
            <p:ph type="sldImg"/>
          </p:nvPr>
        </p:nvSpPr>
        <p:spPr>
          <a:xfrm>
            <a:off x="914400" y="679450"/>
            <a:ext cx="4968875" cy="3727450"/>
          </a:xfrm>
          <a:solidFill>
            <a:srgbClr val="FFFFFF"/>
          </a:solidFill>
          <a:ln/>
        </p:spPr>
      </p:sp>
      <p:sp>
        <p:nvSpPr>
          <p:cNvPr id="6" name="Rectangle 3"/>
          <p:cNvSpPr>
            <a:spLocks noGrp="1" noChangeArrowheads="1"/>
          </p:cNvSpPr>
          <p:nvPr>
            <p:ph type="body" idx="3"/>
          </p:nvPr>
        </p:nvSpPr>
        <p:spPr>
          <a:xfrm>
            <a:off x="674865" y="4552554"/>
            <a:ext cx="5447944" cy="4084760"/>
          </a:xfrm>
          <a:solidFill>
            <a:srgbClr val="FFFFFF"/>
          </a:solidFill>
          <a:ln>
            <a:noFill/>
          </a:ln>
        </p:spPr>
        <p:txBody>
          <a:bodyPr lIns="88887" tIns="44443" rIns="88887" bIns="44443"/>
          <a:lstStyle/>
          <a:p>
            <a:pPr marL="228575" indent="-228575" defTabSz="914294">
              <a:lnSpc>
                <a:spcPct val="120000"/>
              </a:lnSpc>
              <a:spcBef>
                <a:spcPts val="1800"/>
              </a:spcBef>
              <a:buFont typeface="Arial" panose="020B0604020202020204" pitchFamily="34" charset="0"/>
              <a:buChar char="•"/>
              <a:defRPr/>
            </a:pPr>
            <a:endParaRPr lang="en-US" altLang="zh-TW" sz="1400" i="1" dirty="0">
              <a:cs typeface="Arial" pitchFamily="34" charset="0"/>
            </a:endParaRPr>
          </a:p>
        </p:txBody>
      </p:sp>
    </p:spTree>
    <p:extLst>
      <p:ext uri="{BB962C8B-B14F-4D97-AF65-F5344CB8AC3E}">
        <p14:creationId xmlns:p14="http://schemas.microsoft.com/office/powerpoint/2010/main" val="27970683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pPr/>
              <a:t>12</a:t>
            </a:fld>
            <a:endParaRPr lang="en-US" altLang="zh-TW" sz="1200"/>
          </a:p>
        </p:txBody>
      </p:sp>
      <p:sp>
        <p:nvSpPr>
          <p:cNvPr id="8195" name="Rectangle 7"/>
          <p:cNvSpPr txBox="1">
            <a:spLocks noGrp="1" noChangeArrowheads="1"/>
          </p:cNvSpPr>
          <p:nvPr/>
        </p:nvSpPr>
        <p:spPr bwMode="auto">
          <a:xfrm>
            <a:off x="3838687" y="8623383"/>
            <a:ext cx="2935466" cy="45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87" tIns="44443" rIns="88887" bIns="44443" anchor="b"/>
          <a:lstStyle>
            <a:lvl1pPr defTabSz="896938">
              <a:defRPr kumimoji="1" sz="2400" b="1">
                <a:solidFill>
                  <a:schemeClr val="tx1"/>
                </a:solidFill>
                <a:latin typeface="Arial" panose="020B0604020202020204" pitchFamily="34" charset="0"/>
                <a:ea typeface="新細明體" panose="02020500000000000000" pitchFamily="18" charset="-120"/>
              </a:defRPr>
            </a:lvl1pPr>
            <a:lvl2pPr marL="742950" indent="-285750" defTabSz="896938">
              <a:defRPr kumimoji="1" sz="2400" b="1">
                <a:solidFill>
                  <a:schemeClr val="tx1"/>
                </a:solidFill>
                <a:latin typeface="Arial" panose="020B0604020202020204" pitchFamily="34" charset="0"/>
                <a:ea typeface="新細明體" panose="02020500000000000000" pitchFamily="18" charset="-120"/>
              </a:defRPr>
            </a:lvl2pPr>
            <a:lvl3pPr marL="1143000" indent="-228600" defTabSz="896938">
              <a:defRPr kumimoji="1" sz="2400" b="1">
                <a:solidFill>
                  <a:schemeClr val="tx1"/>
                </a:solidFill>
                <a:latin typeface="Arial" panose="020B0604020202020204" pitchFamily="34" charset="0"/>
                <a:ea typeface="新細明體" panose="02020500000000000000" pitchFamily="18" charset="-120"/>
              </a:defRPr>
            </a:lvl3pPr>
            <a:lvl4pPr marL="1600200" indent="-228600" defTabSz="896938">
              <a:defRPr kumimoji="1" sz="2400" b="1">
                <a:solidFill>
                  <a:schemeClr val="tx1"/>
                </a:solidFill>
                <a:latin typeface="Arial" panose="020B0604020202020204" pitchFamily="34" charset="0"/>
                <a:ea typeface="新細明體" panose="02020500000000000000" pitchFamily="18" charset="-120"/>
              </a:defRPr>
            </a:lvl4pPr>
            <a:lvl5pPr marL="2057400" indent="-228600" defTabSz="896938">
              <a:defRPr kumimoji="1" sz="2400" b="1">
                <a:solidFill>
                  <a:schemeClr val="tx1"/>
                </a:solidFill>
                <a:latin typeface="Arial" panose="020B0604020202020204" pitchFamily="34" charset="0"/>
                <a:ea typeface="新細明體" panose="02020500000000000000" pitchFamily="18" charset="-120"/>
              </a:defRPr>
            </a:lvl5pPr>
            <a:lvl6pPr marL="25146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defTabSz="896938"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r" eaLnBrk="1" hangingPunct="1"/>
            <a:fld id="{61FF5566-45CE-4496-856B-5AF75492A594}" type="slidenum">
              <a:rPr lang="en-US" altLang="zh-TW" sz="1200" b="0">
                <a:latin typeface="Times New Roman" panose="02020603050405020304" pitchFamily="18" charset="0"/>
              </a:rPr>
              <a:pPr algn="r" eaLnBrk="1" hangingPunct="1"/>
              <a:t>12</a:t>
            </a:fld>
            <a:endParaRPr lang="en-US" altLang="zh-TW" sz="1200" b="0">
              <a:latin typeface="Times New Roman" panose="02020603050405020304" pitchFamily="18" charset="0"/>
            </a:endParaRPr>
          </a:p>
        </p:txBody>
      </p:sp>
      <p:sp>
        <p:nvSpPr>
          <p:cNvPr id="8196" name="Rectangle 2"/>
          <p:cNvSpPr>
            <a:spLocks noGrp="1" noRot="1" noChangeAspect="1" noChangeArrowheads="1" noTextEdit="1"/>
          </p:cNvSpPr>
          <p:nvPr>
            <p:ph type="sldImg"/>
          </p:nvPr>
        </p:nvSpPr>
        <p:spPr>
          <a:xfrm>
            <a:off x="1116013" y="679450"/>
            <a:ext cx="4540250" cy="3405188"/>
          </a:xfrm>
          <a:solidFill>
            <a:srgbClr val="FFFFFF"/>
          </a:solidFill>
          <a:ln/>
        </p:spPr>
      </p:sp>
      <p:sp>
        <p:nvSpPr>
          <p:cNvPr id="8197" name="Rectangle 3"/>
          <p:cNvSpPr>
            <a:spLocks noGrp="1" noChangeArrowheads="1"/>
          </p:cNvSpPr>
          <p:nvPr>
            <p:ph type="body" idx="1"/>
          </p:nvPr>
        </p:nvSpPr>
        <p:spPr>
          <a:xfrm>
            <a:off x="903221" y="4313268"/>
            <a:ext cx="4967712" cy="4084760"/>
          </a:xfrm>
          <a:solidFill>
            <a:srgbClr val="FFFFFF"/>
          </a:solidFill>
          <a:ln>
            <a:solidFill>
              <a:srgbClr val="000000"/>
            </a:solidFill>
          </a:ln>
        </p:spPr>
        <p:txBody>
          <a:bodyPr lIns="88887" tIns="44443" rIns="88887" bIns="44443"/>
          <a:lstStyle/>
          <a:p>
            <a:pPr eaLnBrk="1" hangingPunct="1"/>
            <a:endParaRPr lang="en-US" altLang="zh-TW" smtClean="0">
              <a:ea typeface="新細明體" panose="02020500000000000000" pitchFamily="18" charset="-120"/>
            </a:endParaRPr>
          </a:p>
        </p:txBody>
      </p:sp>
    </p:spTree>
    <p:extLst>
      <p:ext uri="{BB962C8B-B14F-4D97-AF65-F5344CB8AC3E}">
        <p14:creationId xmlns:p14="http://schemas.microsoft.com/office/powerpoint/2010/main" val="513204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13</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eaLnBrk="1" hangingPunct="1"/>
            <a:endParaRPr lang="en-US" altLang="zh-TW" sz="1400" dirty="0" smtClean="0"/>
          </a:p>
        </p:txBody>
      </p:sp>
    </p:spTree>
    <p:extLst>
      <p:ext uri="{BB962C8B-B14F-4D97-AF65-F5344CB8AC3E}">
        <p14:creationId xmlns:p14="http://schemas.microsoft.com/office/powerpoint/2010/main" val="1560447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1</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5988" y="679450"/>
            <a:ext cx="4965700" cy="3724275"/>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eaLnBrk="1" hangingPunct="1"/>
            <a:endParaRPr lang="en-US" altLang="zh-TW" sz="1400" dirty="0" smtClean="0"/>
          </a:p>
        </p:txBody>
      </p:sp>
    </p:spTree>
    <p:extLst>
      <p:ext uri="{BB962C8B-B14F-4D97-AF65-F5344CB8AC3E}">
        <p14:creationId xmlns:p14="http://schemas.microsoft.com/office/powerpoint/2010/main" val="1303446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2</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5988" y="679450"/>
            <a:ext cx="4965700" cy="3724275"/>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eaLnBrk="1" hangingPunct="1"/>
            <a:endParaRPr lang="en-US" altLang="zh-TW" sz="1400" dirty="0" smtClean="0"/>
          </a:p>
        </p:txBody>
      </p:sp>
    </p:spTree>
    <p:extLst>
      <p:ext uri="{BB962C8B-B14F-4D97-AF65-F5344CB8AC3E}">
        <p14:creationId xmlns:p14="http://schemas.microsoft.com/office/powerpoint/2010/main" val="144891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3</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675664" y="4532858"/>
            <a:ext cx="5446345" cy="4972118"/>
          </a:xfrm>
          <a:solidFill>
            <a:srgbClr val="FFFFFF"/>
          </a:solidFill>
          <a:ln>
            <a:noFill/>
          </a:ln>
        </p:spPr>
        <p:txBody>
          <a:bodyPr lIns="88887" tIns="44443" rIns="88887" bIns="44443"/>
          <a:lstStyle/>
          <a:p>
            <a:pPr>
              <a:lnSpc>
                <a:spcPct val="120000"/>
              </a:lnSpc>
              <a:spcBef>
                <a:spcPts val="1800"/>
              </a:spcBef>
            </a:pPr>
            <a:endParaRPr lang="en-US" altLang="zh-TW" sz="1400" b="1" dirty="0">
              <a:cs typeface="Arial" pitchFamily="34" charset="0"/>
            </a:endParaRPr>
          </a:p>
        </p:txBody>
      </p:sp>
    </p:spTree>
    <p:extLst>
      <p:ext uri="{BB962C8B-B14F-4D97-AF65-F5344CB8AC3E}">
        <p14:creationId xmlns:p14="http://schemas.microsoft.com/office/powerpoint/2010/main" val="3107183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4</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903221" y="4597301"/>
            <a:ext cx="4967712" cy="5120133"/>
          </a:xfrm>
          <a:solidFill>
            <a:srgbClr val="FFFFFF"/>
          </a:solidFill>
          <a:ln>
            <a:noFill/>
          </a:ln>
        </p:spPr>
        <p:txBody>
          <a:bodyPr lIns="88887" tIns="44443" rIns="88887" bIns="44443"/>
          <a:lstStyle/>
          <a:p>
            <a:pPr eaLnBrk="1" hangingPunct="1"/>
            <a:endParaRPr lang="en-US" altLang="zh-TW" sz="1400" dirty="0" smtClean="0"/>
          </a:p>
        </p:txBody>
      </p:sp>
    </p:spTree>
    <p:extLst>
      <p:ext uri="{BB962C8B-B14F-4D97-AF65-F5344CB8AC3E}">
        <p14:creationId xmlns:p14="http://schemas.microsoft.com/office/powerpoint/2010/main" val="3618099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5</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a:lnSpc>
                <a:spcPct val="150000"/>
              </a:lnSpc>
              <a:defRPr/>
            </a:pPr>
            <a:endParaRPr lang="en-US" altLang="zh-TW" sz="1400" b="1" dirty="0"/>
          </a:p>
          <a:p>
            <a:pPr eaLnBrk="1" hangingPunct="1"/>
            <a:endParaRPr lang="en-US" altLang="zh-TW" sz="1400" dirty="0"/>
          </a:p>
        </p:txBody>
      </p:sp>
    </p:spTree>
    <p:extLst>
      <p:ext uri="{BB962C8B-B14F-4D97-AF65-F5344CB8AC3E}">
        <p14:creationId xmlns:p14="http://schemas.microsoft.com/office/powerpoint/2010/main" val="454589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pPr/>
              <a:t>6</a:t>
            </a:fld>
            <a:endParaRPr lang="en-US" altLang="zh-TW" sz="1200"/>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6" name="Rectangle 3"/>
          <p:cNvSpPr>
            <a:spLocks noGrp="1" noChangeArrowheads="1"/>
          </p:cNvSpPr>
          <p:nvPr>
            <p:ph type="body" idx="3"/>
          </p:nvPr>
        </p:nvSpPr>
        <p:spPr>
          <a:xfrm>
            <a:off x="903221" y="4552554"/>
            <a:ext cx="4967712" cy="4084760"/>
          </a:xfrm>
          <a:solidFill>
            <a:srgbClr val="FFFFFF"/>
          </a:solidFill>
          <a:ln>
            <a:noFill/>
          </a:ln>
        </p:spPr>
        <p:txBody>
          <a:bodyPr lIns="88887" tIns="44443" rIns="88887" bIns="44443"/>
          <a:lstStyle/>
          <a:p>
            <a:pPr eaLnBrk="1" hangingPunct="1"/>
            <a:endParaRPr lang="en-US" altLang="zh-TW" sz="1400" dirty="0" smtClean="0"/>
          </a:p>
        </p:txBody>
      </p:sp>
    </p:spTree>
    <p:extLst>
      <p:ext uri="{BB962C8B-B14F-4D97-AF65-F5344CB8AC3E}">
        <p14:creationId xmlns:p14="http://schemas.microsoft.com/office/powerpoint/2010/main" val="2567222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7</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eaLnBrk="1" hangingPunct="1"/>
            <a:endParaRPr lang="en-US" altLang="zh-TW" sz="1400" b="1" dirty="0">
              <a:cs typeface="Arial" pitchFamily="34" charset="0"/>
            </a:endParaRPr>
          </a:p>
        </p:txBody>
      </p:sp>
    </p:spTree>
    <p:extLst>
      <p:ext uri="{BB962C8B-B14F-4D97-AF65-F5344CB8AC3E}">
        <p14:creationId xmlns:p14="http://schemas.microsoft.com/office/powerpoint/2010/main" val="3785843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xfrm>
            <a:off x="3852801" y="9433401"/>
            <a:ext cx="2944875" cy="4964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b="1">
                <a:solidFill>
                  <a:schemeClr val="tx1"/>
                </a:solidFill>
                <a:latin typeface="Arial" panose="020B0604020202020204" pitchFamily="34" charset="0"/>
                <a:ea typeface="新細明體" panose="02020500000000000000" pitchFamily="18" charset="-120"/>
              </a:defRPr>
            </a:lvl1pPr>
            <a:lvl2pPr marL="735966" indent="-283064">
              <a:defRPr kumimoji="1" sz="2400" b="1">
                <a:solidFill>
                  <a:schemeClr val="tx1"/>
                </a:solidFill>
                <a:latin typeface="Arial" panose="020B0604020202020204" pitchFamily="34" charset="0"/>
                <a:ea typeface="新細明體" panose="02020500000000000000" pitchFamily="18" charset="-120"/>
              </a:defRPr>
            </a:lvl2pPr>
            <a:lvl3pPr marL="1132256" indent="-226451">
              <a:defRPr kumimoji="1" sz="2400" b="1">
                <a:solidFill>
                  <a:schemeClr val="tx1"/>
                </a:solidFill>
                <a:latin typeface="Arial" panose="020B0604020202020204" pitchFamily="34" charset="0"/>
                <a:ea typeface="新細明體" panose="02020500000000000000" pitchFamily="18" charset="-120"/>
              </a:defRPr>
            </a:lvl3pPr>
            <a:lvl4pPr marL="1585158" indent="-226451">
              <a:defRPr kumimoji="1" sz="2400" b="1">
                <a:solidFill>
                  <a:schemeClr val="tx1"/>
                </a:solidFill>
                <a:latin typeface="Arial" panose="020B0604020202020204" pitchFamily="34" charset="0"/>
                <a:ea typeface="新細明體" panose="02020500000000000000" pitchFamily="18" charset="-120"/>
              </a:defRPr>
            </a:lvl4pPr>
            <a:lvl5pPr marL="2038060" indent="-226451">
              <a:defRPr kumimoji="1" sz="2400" b="1">
                <a:solidFill>
                  <a:schemeClr val="tx1"/>
                </a:solidFill>
                <a:latin typeface="Arial" panose="020B0604020202020204" pitchFamily="34" charset="0"/>
                <a:ea typeface="新細明體" panose="02020500000000000000" pitchFamily="18" charset="-120"/>
              </a:defRPr>
            </a:lvl5pPr>
            <a:lvl6pPr marL="2490963"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43865"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396767"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49670" indent="-226451"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fld id="{C7401584-951A-4795-A53A-F14CA675C705}" type="slidenum">
              <a:rPr lang="en-US" altLang="zh-TW" sz="1200">
                <a:ea typeface="Arial Unicode MS" panose="020B0604020202020204" pitchFamily="34" charset="-120"/>
              </a:rPr>
              <a:pPr/>
              <a:t>8</a:t>
            </a:fld>
            <a:endParaRPr lang="en-US" altLang="zh-TW" sz="1200" dirty="0">
              <a:ea typeface="Arial Unicode MS" panose="020B0604020202020204" pitchFamily="34" charset="-120"/>
            </a:endParaRPr>
          </a:p>
        </p:txBody>
      </p:sp>
      <p:sp>
        <p:nvSpPr>
          <p:cNvPr id="8196" name="Rectangle 2"/>
          <p:cNvSpPr>
            <a:spLocks noGrp="1" noRot="1" noChangeAspect="1" noChangeArrowheads="1" noTextEdit="1"/>
          </p:cNvSpPr>
          <p:nvPr>
            <p:ph type="sldImg"/>
          </p:nvPr>
        </p:nvSpPr>
        <p:spPr>
          <a:xfrm>
            <a:off x="914400" y="679450"/>
            <a:ext cx="4968875" cy="3725863"/>
          </a:xfrm>
          <a:solidFill>
            <a:srgbClr val="FFFFFF"/>
          </a:solidFill>
          <a:ln/>
        </p:spPr>
      </p:sp>
      <p:sp>
        <p:nvSpPr>
          <p:cNvPr id="8197" name="Rectangle 3"/>
          <p:cNvSpPr>
            <a:spLocks noGrp="1" noChangeArrowheads="1"/>
          </p:cNvSpPr>
          <p:nvPr>
            <p:ph type="body" idx="1"/>
          </p:nvPr>
        </p:nvSpPr>
        <p:spPr>
          <a:xfrm>
            <a:off x="903221" y="4552554"/>
            <a:ext cx="4967712" cy="4084760"/>
          </a:xfrm>
          <a:solidFill>
            <a:srgbClr val="FFFFFF"/>
          </a:solidFill>
          <a:ln>
            <a:noFill/>
          </a:ln>
        </p:spPr>
        <p:txBody>
          <a:bodyPr lIns="88887" tIns="44443" rIns="88887" bIns="44443"/>
          <a:lstStyle/>
          <a:p>
            <a:pPr>
              <a:lnSpc>
                <a:spcPct val="120000"/>
              </a:lnSpc>
              <a:spcBef>
                <a:spcPts val="1800"/>
              </a:spcBef>
            </a:pPr>
            <a:endParaRPr lang="en-US" altLang="zh-TW" sz="1400" b="1" dirty="0">
              <a:cs typeface="Arial" pitchFamily="34" charset="0"/>
            </a:endParaRPr>
          </a:p>
        </p:txBody>
      </p:sp>
    </p:spTree>
    <p:extLst>
      <p:ext uri="{BB962C8B-B14F-4D97-AF65-F5344CB8AC3E}">
        <p14:creationId xmlns:p14="http://schemas.microsoft.com/office/powerpoint/2010/main" val="24478105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4" name="圖片 1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p:nvPr userDrawn="1"/>
        </p:nvSpPr>
        <p:spPr>
          <a:xfrm rot="10800000">
            <a:off x="0" y="6713538"/>
            <a:ext cx="9142413" cy="14446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dirty="0">
              <a:ea typeface="Arial Unicode MS" panose="020B0604020202020204" pitchFamily="34" charset="-120"/>
            </a:endParaRPr>
          </a:p>
        </p:txBody>
      </p:sp>
      <p:cxnSp>
        <p:nvCxnSpPr>
          <p:cNvPr id="6" name="直線接點 2"/>
          <p:cNvCxnSpPr>
            <a:cxnSpLocks noChangeShapeType="1"/>
          </p:cNvCxnSpPr>
          <p:nvPr userDrawn="1"/>
        </p:nvCxnSpPr>
        <p:spPr bwMode="auto">
          <a:xfrm flipH="1">
            <a:off x="0" y="6700838"/>
            <a:ext cx="9145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7"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28688" y="1031875"/>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群組 1"/>
          <p:cNvGrpSpPr>
            <a:grpSpLocks/>
          </p:cNvGrpSpPr>
          <p:nvPr userDrawn="1"/>
        </p:nvGrpSpPr>
        <p:grpSpPr bwMode="auto">
          <a:xfrm>
            <a:off x="58738" y="6721475"/>
            <a:ext cx="1006475" cy="122238"/>
            <a:chOff x="198964" y="6156267"/>
            <a:chExt cx="874664" cy="123095"/>
          </a:xfrm>
        </p:grpSpPr>
        <p:sp>
          <p:nvSpPr>
            <p:cNvPr id="9" name="Text Box 20"/>
            <p:cNvSpPr txBox="1">
              <a:spLocks noChangeArrowheads="1"/>
            </p:cNvSpPr>
            <p:nvPr userDrawn="1"/>
          </p:nvSpPr>
          <p:spPr bwMode="auto">
            <a:xfrm>
              <a:off x="265185" y="6156267"/>
              <a:ext cx="790508" cy="123095"/>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ea typeface="Arial Unicode MS" panose="020B0604020202020204" pitchFamily="34" charset="-120"/>
                </a:rPr>
                <a:pPr eaLnBrk="1" hangingPunct="1">
                  <a:spcBef>
                    <a:spcPct val="30000"/>
                  </a:spcBef>
                  <a:defRPr/>
                </a:pPr>
                <a:t>2020/1/15</a:t>
              </a:fld>
              <a:endParaRPr lang="en-US" altLang="zh-TW" sz="800" dirty="0">
                <a:solidFill>
                  <a:schemeClr val="bg1"/>
                </a:solidFill>
                <a:ea typeface="Arial Unicode MS" panose="020B0604020202020204" pitchFamily="34" charset="-120"/>
              </a:endParaRPr>
            </a:p>
          </p:txBody>
        </p:sp>
        <p:sp>
          <p:nvSpPr>
            <p:cNvPr id="10" name="Text Box 20"/>
            <p:cNvSpPr txBox="1">
              <a:spLocks noChangeArrowheads="1"/>
            </p:cNvSpPr>
            <p:nvPr userDrawn="1"/>
          </p:nvSpPr>
          <p:spPr bwMode="auto">
            <a:xfrm>
              <a:off x="541104" y="6156267"/>
              <a:ext cx="532524"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ea typeface="Arial Unicode MS" panose="020B0604020202020204" pitchFamily="34" charset="-120"/>
                </a:rPr>
                <a:t>TSMC, Ltd</a:t>
              </a:r>
              <a:endParaRPr lang="en-US" altLang="zh-TW" sz="800" dirty="0">
                <a:solidFill>
                  <a:schemeClr val="bg1"/>
                </a:solidFill>
                <a:ea typeface="Arial Unicode MS" panose="020B0604020202020204" pitchFamily="34" charset="-120"/>
              </a:endParaRPr>
            </a:p>
          </p:txBody>
        </p:sp>
        <p:sp>
          <p:nvSpPr>
            <p:cNvPr id="11" name="Text Box 20"/>
            <p:cNvSpPr txBox="1">
              <a:spLocks noChangeArrowheads="1"/>
            </p:cNvSpPr>
            <p:nvPr userDrawn="1"/>
          </p:nvSpPr>
          <p:spPr bwMode="auto">
            <a:xfrm>
              <a:off x="198964" y="6156267"/>
              <a:ext cx="143478"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ea typeface="Arial Unicode MS" panose="020B0604020202020204" pitchFamily="34" charset="-120"/>
                </a:rPr>
                <a:t>©</a:t>
              </a:r>
              <a:endParaRPr lang="en-US" altLang="zh-TW" sz="800" dirty="0">
                <a:solidFill>
                  <a:schemeClr val="bg1"/>
                </a:solidFill>
                <a:ea typeface="Arial Unicode MS" panose="020B0604020202020204" pitchFamily="34" charset="-120"/>
              </a:endParaRPr>
            </a:p>
          </p:txBody>
        </p:sp>
      </p:grpSp>
      <p:pic>
        <p:nvPicPr>
          <p:cNvPr id="12" name="圖片 2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207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p:cNvSpPr>
            <a:spLocks noGrp="1" noChangeArrowheads="1"/>
          </p:cNvSpPr>
          <p:nvPr>
            <p:ph type="ctrTitle"/>
          </p:nvPr>
        </p:nvSpPr>
        <p:spPr>
          <a:xfrm>
            <a:off x="919776" y="2940052"/>
            <a:ext cx="7486650" cy="1304925"/>
          </a:xfrm>
        </p:spPr>
        <p:txBody>
          <a:bodyPr/>
          <a:lstStyle>
            <a:lvl1pPr algn="l">
              <a:defRPr sz="4000"/>
            </a:lvl1pPr>
          </a:lstStyle>
          <a:p>
            <a:r>
              <a:rPr lang="zh-TW" altLang="en-US"/>
              <a:t>按一下以編輯母片標題樣式</a:t>
            </a:r>
            <a:endParaRPr lang="en-US" altLang="zh-TW" dirty="0"/>
          </a:p>
        </p:txBody>
      </p:sp>
      <p:sp>
        <p:nvSpPr>
          <p:cNvPr id="26628" name="Rectangle 4"/>
          <p:cNvSpPr>
            <a:spLocks noGrp="1" noChangeArrowheads="1"/>
          </p:cNvSpPr>
          <p:nvPr>
            <p:ph type="subTitle" idx="1"/>
          </p:nvPr>
        </p:nvSpPr>
        <p:spPr>
          <a:xfrm>
            <a:off x="900726" y="4692650"/>
            <a:ext cx="7486650" cy="609600"/>
          </a:xfrm>
        </p:spPr>
        <p:txBody>
          <a:bodyPr/>
          <a:lstStyle>
            <a:lvl1pPr marL="0" indent="0" algn="l">
              <a:spcBef>
                <a:spcPct val="0"/>
              </a:spcBef>
              <a:buFont typeface="Wingdings" pitchFamily="2" charset="2"/>
              <a:buNone/>
              <a:defRPr sz="2400"/>
            </a:lvl1pPr>
          </a:lstStyle>
          <a:p>
            <a:r>
              <a:rPr lang="zh-TW" altLang="en-US"/>
              <a:t>按一下以編輯母片子標題樣式</a:t>
            </a:r>
            <a:endParaRPr lang="en-US" altLang="zh-TW" dirty="0"/>
          </a:p>
        </p:txBody>
      </p:sp>
    </p:spTree>
    <p:extLst>
      <p:ext uri="{BB962C8B-B14F-4D97-AF65-F5344CB8AC3E}">
        <p14:creationId xmlns:p14="http://schemas.microsoft.com/office/powerpoint/2010/main" val="952667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lvl5pPr>
              <a:defRPr>
                <a:latin typeface="Arial" panose="020B0604020202020204" pitchFamily="34" charset="0"/>
                <a:ea typeface="Arial Unicode MS" panose="020B060402020202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3502794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05600" y="271465"/>
            <a:ext cx="2057400" cy="559593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531814" y="271465"/>
            <a:ext cx="6021387" cy="5595937"/>
          </a:xfrm>
        </p:spPr>
        <p:txBody>
          <a:bodyPr vert="eaVert"/>
          <a:lstStyle>
            <a:lvl5pPr>
              <a:defRPr>
                <a:latin typeface="Arial" panose="020B0604020202020204" pitchFamily="34" charset="0"/>
                <a:ea typeface="Arial Unicode MS" panose="020B060402020202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900708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lvl5pPr>
              <a:defRPr>
                <a:latin typeface="Arial" panose="020B0604020202020204" pitchFamily="34" charset="0"/>
                <a:ea typeface="Arial Unicode MS" panose="020B060402020202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6447400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2"/>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Tree>
    <p:extLst>
      <p:ext uri="{BB962C8B-B14F-4D97-AF65-F5344CB8AC3E}">
        <p14:creationId xmlns:p14="http://schemas.microsoft.com/office/powerpoint/2010/main" val="363069098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533400" y="1524000"/>
            <a:ext cx="4038600" cy="4343400"/>
          </a:xfrm>
        </p:spPr>
        <p:txBody>
          <a:bodyPr/>
          <a:lstStyle>
            <a:lvl1pPr>
              <a:defRPr sz="2800"/>
            </a:lvl1pPr>
            <a:lvl2pPr>
              <a:defRPr sz="2400"/>
            </a:lvl2pPr>
            <a:lvl3pPr>
              <a:defRPr sz="2000"/>
            </a:lvl3pPr>
            <a:lvl4pPr>
              <a:defRPr sz="1800"/>
            </a:lvl4pPr>
            <a:lvl5pPr>
              <a:defRPr sz="1800">
                <a:latin typeface="Arial" panose="020B0604020202020204" pitchFamily="34" charset="0"/>
                <a:ea typeface="Arial Unicode MS" panose="020B0604020202020204" pitchFamily="34" charset="-120"/>
              </a:defRPr>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內容版面配置區 3"/>
          <p:cNvSpPr>
            <a:spLocks noGrp="1"/>
          </p:cNvSpPr>
          <p:nvPr>
            <p:ph sz="half" idx="2"/>
          </p:nvPr>
        </p:nvSpPr>
        <p:spPr>
          <a:xfrm>
            <a:off x="4724400" y="1524000"/>
            <a:ext cx="4038600" cy="4343400"/>
          </a:xfrm>
        </p:spPr>
        <p:txBody>
          <a:bodyPr/>
          <a:lstStyle>
            <a:lvl1pPr>
              <a:defRPr sz="2800"/>
            </a:lvl1pPr>
            <a:lvl2pPr>
              <a:defRPr sz="2400"/>
            </a:lvl2pPr>
            <a:lvl3pPr>
              <a:defRPr sz="2000"/>
            </a:lvl3pPr>
            <a:lvl4pPr>
              <a:defRPr sz="1800"/>
            </a:lvl4pPr>
            <a:lvl5pPr>
              <a:defRPr sz="1800">
                <a:latin typeface="Arial" panose="020B0604020202020204" pitchFamily="34" charset="0"/>
                <a:ea typeface="Arial Unicode MS" panose="020B0604020202020204" pitchFamily="34" charset="-120"/>
              </a:defRPr>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17527912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atin typeface="Arial" panose="020B0604020202020204" pitchFamily="34" charset="0"/>
                <a:ea typeface="Arial Unicode MS" panose="020B0604020202020204" pitchFamily="34" charset="-120"/>
              </a:defRPr>
            </a:lvl5pPr>
            <a:lvl6pPr>
              <a:defRPr sz="1600"/>
            </a:lvl6pPr>
            <a:lvl7pPr>
              <a:defRPr sz="1600"/>
            </a:lvl7pPr>
            <a:lvl8pPr>
              <a:defRPr sz="1600"/>
            </a:lvl8pPr>
            <a:lvl9pPr>
              <a:defRPr sz="16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5" name="文字版面配置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atin typeface="Arial" panose="020B0604020202020204" pitchFamily="34" charset="0"/>
                <a:ea typeface="Arial Unicode MS" panose="020B0604020202020204" pitchFamily="34" charset="-120"/>
              </a:defRPr>
            </a:lvl5pPr>
            <a:lvl6pPr>
              <a:defRPr sz="1600"/>
            </a:lvl6pPr>
            <a:lvl7pPr>
              <a:defRPr sz="1600"/>
            </a:lvl7pPr>
            <a:lvl8pPr>
              <a:defRPr sz="1600"/>
            </a:lvl8pPr>
            <a:lvl9pPr>
              <a:defRPr sz="16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Tree>
    <p:extLst>
      <p:ext uri="{BB962C8B-B14F-4D97-AF65-F5344CB8AC3E}">
        <p14:creationId xmlns:p14="http://schemas.microsoft.com/office/powerpoint/2010/main" val="368462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Tree>
    <p:extLst>
      <p:ext uri="{BB962C8B-B14F-4D97-AF65-F5344CB8AC3E}">
        <p14:creationId xmlns:p14="http://schemas.microsoft.com/office/powerpoint/2010/main" val="412983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3079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1"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atin typeface="Arial" panose="020B0604020202020204" pitchFamily="34" charset="0"/>
                <a:ea typeface="Arial Unicode MS" panose="020B0604020202020204" pitchFamily="34" charset="-120"/>
              </a:defRPr>
            </a:lvl5pPr>
            <a:lvl6pPr>
              <a:defRPr sz="2000"/>
            </a:lvl6pPr>
            <a:lvl7pPr>
              <a:defRPr sz="2000"/>
            </a:lvl7pPr>
            <a:lvl8pPr>
              <a:defRPr sz="2000"/>
            </a:lvl8pPr>
            <a:lvl9pPr>
              <a:defRPr sz="20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4" name="文字版面配置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2014065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extLst>
      <p:ext uri="{BB962C8B-B14F-4D97-AF65-F5344CB8AC3E}">
        <p14:creationId xmlns:p14="http://schemas.microsoft.com/office/powerpoint/2010/main" val="4286658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圖片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矩形 14"/>
          <p:cNvSpPr/>
          <p:nvPr userDrawn="1"/>
        </p:nvSpPr>
        <p:spPr>
          <a:xfrm rot="10800000">
            <a:off x="0" y="6713538"/>
            <a:ext cx="9142413" cy="14446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sz="800" dirty="0">
              <a:ea typeface="Arial Unicode MS" panose="020B0604020202020204" pitchFamily="34" charset="-120"/>
            </a:endParaRPr>
          </a:p>
        </p:txBody>
      </p:sp>
      <p:pic>
        <p:nvPicPr>
          <p:cNvPr id="1028" name="Picture 5"/>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496300" y="107950"/>
            <a:ext cx="576263"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Rectangle 10"/>
          <p:cNvSpPr>
            <a:spLocks noGrp="1" noChangeArrowheads="1"/>
          </p:cNvSpPr>
          <p:nvPr userDrawn="1">
            <p:ph type="body" idx="1"/>
          </p:nvPr>
        </p:nvSpPr>
        <p:spPr bwMode="auto">
          <a:xfrm>
            <a:off x="533400" y="1524000"/>
            <a:ext cx="8229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TW" dirty="0" smtClean="0"/>
              <a:t>Bullet point 1 will be here (Arial 24 Bold)</a:t>
            </a:r>
          </a:p>
          <a:p>
            <a:pPr lvl="1"/>
            <a:r>
              <a:rPr lang="en-US" altLang="zh-TW" dirty="0" smtClean="0"/>
              <a:t>Bullet point goes here (Arial 20 Bold)</a:t>
            </a:r>
          </a:p>
          <a:p>
            <a:pPr lvl="2"/>
            <a:r>
              <a:rPr lang="en-US" altLang="zh-TW" dirty="0" smtClean="0"/>
              <a:t>Bullet point goes in here (Arial 18 Bold)</a:t>
            </a:r>
          </a:p>
          <a:p>
            <a:pPr lvl="3"/>
            <a:r>
              <a:rPr lang="en-US" altLang="zh-TW" dirty="0" smtClean="0"/>
              <a:t>Bullet point goes here (Arial 16)</a:t>
            </a:r>
          </a:p>
          <a:p>
            <a:pPr lvl="0"/>
            <a:r>
              <a:rPr lang="en-US" altLang="zh-TW" dirty="0" smtClean="0"/>
              <a:t>Bullet point 2 will be here (Arial 24 Bold)</a:t>
            </a:r>
          </a:p>
          <a:p>
            <a:pPr lvl="1"/>
            <a:r>
              <a:rPr lang="en-US" altLang="zh-TW" dirty="0" smtClean="0"/>
              <a:t>Bullet point goes here (Arial 20 Bold)</a:t>
            </a:r>
          </a:p>
          <a:p>
            <a:pPr lvl="2"/>
            <a:r>
              <a:rPr lang="en-US" altLang="zh-TW" dirty="0" smtClean="0"/>
              <a:t>Bullet point goes in here (Arial 18 Bold)</a:t>
            </a:r>
          </a:p>
          <a:p>
            <a:pPr lvl="3"/>
            <a:r>
              <a:rPr lang="en-US" altLang="zh-TW" dirty="0" smtClean="0"/>
              <a:t>Bullet point goes here (Arial 16)</a:t>
            </a:r>
          </a:p>
        </p:txBody>
      </p:sp>
      <p:sp>
        <p:nvSpPr>
          <p:cNvPr id="1030" name="Rectangle 9"/>
          <p:cNvSpPr>
            <a:spLocks noGrp="1" noChangeArrowheads="1"/>
          </p:cNvSpPr>
          <p:nvPr userDrawn="1">
            <p:ph type="title"/>
          </p:nvPr>
        </p:nvSpPr>
        <p:spPr bwMode="auto">
          <a:xfrm>
            <a:off x="531813" y="271463"/>
            <a:ext cx="82311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dirty="0" smtClean="0"/>
              <a:t>Headline Title Goes Here (Arial 32 Bold)</a:t>
            </a:r>
          </a:p>
        </p:txBody>
      </p:sp>
      <p:sp>
        <p:nvSpPr>
          <p:cNvPr id="76" name="Text Box 27"/>
          <p:cNvSpPr txBox="1">
            <a:spLocks noChangeArrowheads="1"/>
          </p:cNvSpPr>
          <p:nvPr userDrawn="1"/>
        </p:nvSpPr>
        <p:spPr bwMode="auto">
          <a:xfrm>
            <a:off x="4338638" y="6684963"/>
            <a:ext cx="466725" cy="215900"/>
          </a:xfrm>
          <a:prstGeom prst="rect">
            <a:avLst/>
          </a:prstGeom>
          <a:noFill/>
          <a:ln>
            <a:noFill/>
          </a:ln>
        </p:spPr>
        <p:txBody>
          <a:bodyPr>
            <a:spAutoFit/>
          </a:bodyPr>
          <a:lstStyle>
            <a:lvl1pPr>
              <a:defRPr kumimoji="1" sz="2400" b="1">
                <a:solidFill>
                  <a:schemeClr val="tx1"/>
                </a:solidFill>
                <a:latin typeface="Arial" panose="020B0604020202020204" pitchFamily="34" charset="0"/>
                <a:ea typeface="新細明體" panose="02020500000000000000" pitchFamily="18" charset="-120"/>
              </a:defRPr>
            </a:lvl1pPr>
            <a:lvl2pPr marL="742950" indent="-285750">
              <a:defRPr kumimoji="1" sz="2400" b="1">
                <a:solidFill>
                  <a:schemeClr val="tx1"/>
                </a:solidFill>
                <a:latin typeface="Arial" panose="020B0604020202020204" pitchFamily="34" charset="0"/>
                <a:ea typeface="新細明體" panose="02020500000000000000" pitchFamily="18" charset="-120"/>
              </a:defRPr>
            </a:lvl2pPr>
            <a:lvl3pPr marL="1143000" indent="-228600">
              <a:defRPr kumimoji="1" sz="2400" b="1">
                <a:solidFill>
                  <a:schemeClr val="tx1"/>
                </a:solidFill>
                <a:latin typeface="Arial" panose="020B0604020202020204" pitchFamily="34" charset="0"/>
                <a:ea typeface="新細明體" panose="02020500000000000000" pitchFamily="18" charset="-120"/>
              </a:defRPr>
            </a:lvl3pPr>
            <a:lvl4pPr marL="1600200" indent="-228600">
              <a:defRPr kumimoji="1" sz="2400" b="1">
                <a:solidFill>
                  <a:schemeClr val="tx1"/>
                </a:solidFill>
                <a:latin typeface="Arial" panose="020B0604020202020204" pitchFamily="34" charset="0"/>
                <a:ea typeface="新細明體" panose="02020500000000000000" pitchFamily="18" charset="-120"/>
              </a:defRPr>
            </a:lvl4pPr>
            <a:lvl5pPr marL="2057400" indent="-228600">
              <a:defRPr kumimoji="1" sz="2400"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2400" b="1">
                <a:solidFill>
                  <a:schemeClr val="tx1"/>
                </a:solidFill>
                <a:latin typeface="Arial" panose="020B0604020202020204" pitchFamily="34" charset="0"/>
                <a:ea typeface="新細明體" panose="02020500000000000000" pitchFamily="18" charset="-120"/>
              </a:defRPr>
            </a:lvl9pPr>
          </a:lstStyle>
          <a:p>
            <a:pPr algn="ctr" eaLnBrk="1" hangingPunct="1">
              <a:spcBef>
                <a:spcPct val="30000"/>
              </a:spcBef>
              <a:defRPr/>
            </a:pPr>
            <a:fld id="{34F54200-4A4F-42FA-AB21-5970541B5E45}" type="slidenum">
              <a:rPr kumimoji="0" lang="en-US" altLang="zh-TW" sz="800" smtClean="0">
                <a:solidFill>
                  <a:schemeClr val="bg1"/>
                </a:solidFill>
                <a:ea typeface="Arial Unicode MS" panose="020B0604020202020204" pitchFamily="34" charset="-120"/>
              </a:rPr>
              <a:pPr algn="ctr" eaLnBrk="1" hangingPunct="1">
                <a:spcBef>
                  <a:spcPct val="30000"/>
                </a:spcBef>
                <a:defRPr/>
              </a:pPr>
              <a:t>‹#›</a:t>
            </a:fld>
            <a:endParaRPr kumimoji="0" lang="en-US" altLang="zh-TW" sz="800" dirty="0">
              <a:solidFill>
                <a:schemeClr val="bg1"/>
              </a:solidFill>
              <a:ea typeface="Arial Unicode MS" panose="020B0604020202020204" pitchFamily="34" charset="-120"/>
            </a:endParaRPr>
          </a:p>
        </p:txBody>
      </p:sp>
      <p:grpSp>
        <p:nvGrpSpPr>
          <p:cNvPr id="1032" name="群組 1"/>
          <p:cNvGrpSpPr>
            <a:grpSpLocks/>
          </p:cNvGrpSpPr>
          <p:nvPr userDrawn="1"/>
        </p:nvGrpSpPr>
        <p:grpSpPr bwMode="auto">
          <a:xfrm>
            <a:off x="58738" y="6721475"/>
            <a:ext cx="1006475" cy="122238"/>
            <a:chOff x="198964" y="6156267"/>
            <a:chExt cx="874664" cy="123095"/>
          </a:xfrm>
        </p:grpSpPr>
        <p:sp>
          <p:nvSpPr>
            <p:cNvPr id="12" name="Text Box 20"/>
            <p:cNvSpPr txBox="1">
              <a:spLocks noChangeArrowheads="1"/>
            </p:cNvSpPr>
            <p:nvPr userDrawn="1"/>
          </p:nvSpPr>
          <p:spPr bwMode="auto">
            <a:xfrm>
              <a:off x="265185" y="6156267"/>
              <a:ext cx="790508" cy="123095"/>
            </a:xfrm>
            <a:prstGeom prst="rect">
              <a:avLst/>
            </a:prstGeom>
            <a:solidFill>
              <a:schemeClr val="tx1"/>
            </a:solidFill>
            <a:ln>
              <a:noFill/>
            </a:ln>
          </p:spPr>
          <p:txBody>
            <a:bodyPr tIns="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fld id="{A314ACFF-7976-4F5D-9197-BB8D168949EC}" type="datetime1">
                <a:rPr kumimoji="0" lang="zh-TW" altLang="en-US" sz="800" smtClean="0">
                  <a:solidFill>
                    <a:schemeClr val="bg1"/>
                  </a:solidFill>
                  <a:ea typeface="Arial Unicode MS" panose="020B0604020202020204" pitchFamily="34" charset="-120"/>
                </a:rPr>
                <a:pPr eaLnBrk="1" hangingPunct="1">
                  <a:spcBef>
                    <a:spcPct val="30000"/>
                  </a:spcBef>
                  <a:defRPr/>
                </a:pPr>
                <a:t>2020/1/15</a:t>
              </a:fld>
              <a:endParaRPr lang="en-US" altLang="zh-TW" sz="800" dirty="0">
                <a:solidFill>
                  <a:schemeClr val="bg1"/>
                </a:solidFill>
                <a:ea typeface="Arial Unicode MS" panose="020B0604020202020204" pitchFamily="34" charset="-120"/>
              </a:endParaRPr>
            </a:p>
          </p:txBody>
        </p:sp>
        <p:sp>
          <p:nvSpPr>
            <p:cNvPr id="13" name="Text Box 20"/>
            <p:cNvSpPr txBox="1">
              <a:spLocks noChangeArrowheads="1"/>
            </p:cNvSpPr>
            <p:nvPr userDrawn="1"/>
          </p:nvSpPr>
          <p:spPr bwMode="auto">
            <a:xfrm>
              <a:off x="541104" y="6156267"/>
              <a:ext cx="532524"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ea typeface="Arial Unicode MS" panose="020B0604020202020204" pitchFamily="34" charset="-120"/>
                </a:rPr>
                <a:t>TSMC, Ltd</a:t>
              </a:r>
              <a:endParaRPr lang="en-US" altLang="zh-TW" sz="800" dirty="0">
                <a:solidFill>
                  <a:schemeClr val="bg1"/>
                </a:solidFill>
                <a:ea typeface="Arial Unicode MS" panose="020B0604020202020204" pitchFamily="34" charset="-120"/>
              </a:endParaRPr>
            </a:p>
          </p:txBody>
        </p:sp>
        <p:sp>
          <p:nvSpPr>
            <p:cNvPr id="14" name="Text Box 20"/>
            <p:cNvSpPr txBox="1">
              <a:spLocks noChangeArrowheads="1"/>
            </p:cNvSpPr>
            <p:nvPr userDrawn="1"/>
          </p:nvSpPr>
          <p:spPr bwMode="auto">
            <a:xfrm>
              <a:off x="198964" y="6156267"/>
              <a:ext cx="143478" cy="123095"/>
            </a:xfrm>
            <a:prstGeom prst="rect">
              <a:avLst/>
            </a:prstGeom>
            <a:solidFill>
              <a:schemeClr val="tx1"/>
            </a:solidFill>
            <a:ln>
              <a:noFill/>
            </a:ln>
          </p:spPr>
          <p:txBody>
            <a:bodyPr lIns="36000" tIns="0" rIns="36000" bIns="0">
              <a:spAutoFit/>
            </a:bodyPr>
            <a:lstStyle>
              <a:lvl1pPr eaLnBrk="0" hangingPunct="0">
                <a:defRPr kumimoji="1" sz="2400" b="1">
                  <a:solidFill>
                    <a:schemeClr val="tx1"/>
                  </a:solidFill>
                  <a:latin typeface="Arial" charset="0"/>
                  <a:ea typeface="新細明體" charset="-120"/>
                </a:defRPr>
              </a:lvl1pPr>
              <a:lvl2pPr marL="742950" indent="-285750" eaLnBrk="0" hangingPunct="0">
                <a:defRPr kumimoji="1" sz="2400" b="1">
                  <a:solidFill>
                    <a:schemeClr val="tx1"/>
                  </a:solidFill>
                  <a:latin typeface="Arial" charset="0"/>
                  <a:ea typeface="新細明體" charset="-120"/>
                </a:defRPr>
              </a:lvl2pPr>
              <a:lvl3pPr marL="1143000" indent="-228600" eaLnBrk="0" hangingPunct="0">
                <a:defRPr kumimoji="1" sz="2400" b="1">
                  <a:solidFill>
                    <a:schemeClr val="tx1"/>
                  </a:solidFill>
                  <a:latin typeface="Arial" charset="0"/>
                  <a:ea typeface="新細明體" charset="-120"/>
                </a:defRPr>
              </a:lvl3pPr>
              <a:lvl4pPr marL="1600200" indent="-228600" eaLnBrk="0" hangingPunct="0">
                <a:defRPr kumimoji="1" sz="2400" b="1">
                  <a:solidFill>
                    <a:schemeClr val="tx1"/>
                  </a:solidFill>
                  <a:latin typeface="Arial" charset="0"/>
                  <a:ea typeface="新細明體" charset="-120"/>
                </a:defRPr>
              </a:lvl4pPr>
              <a:lvl5pPr marL="2057400" indent="-228600" eaLnBrk="0" hangingPunct="0">
                <a:defRPr kumimoji="1" sz="2400" b="1">
                  <a:solidFill>
                    <a:schemeClr val="tx1"/>
                  </a:solidFill>
                  <a:latin typeface="Arial" charset="0"/>
                  <a:ea typeface="新細明體" charset="-120"/>
                </a:defRPr>
              </a:lvl5pPr>
              <a:lvl6pPr marL="2514600" indent="-228600" algn="ctr" eaLnBrk="0" fontAlgn="base" hangingPunct="0">
                <a:spcBef>
                  <a:spcPct val="0"/>
                </a:spcBef>
                <a:spcAft>
                  <a:spcPct val="0"/>
                </a:spcAft>
                <a:defRPr kumimoji="1" sz="2400" b="1">
                  <a:solidFill>
                    <a:schemeClr val="tx1"/>
                  </a:solidFill>
                  <a:latin typeface="Arial" charset="0"/>
                  <a:ea typeface="新細明體" charset="-120"/>
                </a:defRPr>
              </a:lvl6pPr>
              <a:lvl7pPr marL="2971800" indent="-228600" algn="ctr" eaLnBrk="0" fontAlgn="base" hangingPunct="0">
                <a:spcBef>
                  <a:spcPct val="0"/>
                </a:spcBef>
                <a:spcAft>
                  <a:spcPct val="0"/>
                </a:spcAft>
                <a:defRPr kumimoji="1" sz="2400" b="1">
                  <a:solidFill>
                    <a:schemeClr val="tx1"/>
                  </a:solidFill>
                  <a:latin typeface="Arial" charset="0"/>
                  <a:ea typeface="新細明體" charset="-120"/>
                </a:defRPr>
              </a:lvl7pPr>
              <a:lvl8pPr marL="3429000" indent="-228600" algn="ctr" eaLnBrk="0" fontAlgn="base" hangingPunct="0">
                <a:spcBef>
                  <a:spcPct val="0"/>
                </a:spcBef>
                <a:spcAft>
                  <a:spcPct val="0"/>
                </a:spcAft>
                <a:defRPr kumimoji="1" sz="2400" b="1">
                  <a:solidFill>
                    <a:schemeClr val="tx1"/>
                  </a:solidFill>
                  <a:latin typeface="Arial" charset="0"/>
                  <a:ea typeface="新細明體" charset="-120"/>
                </a:defRPr>
              </a:lvl8pPr>
              <a:lvl9pPr marL="3886200" indent="-228600" algn="ctr" eaLnBrk="0" fontAlgn="base" hangingPunct="0">
                <a:spcBef>
                  <a:spcPct val="0"/>
                </a:spcBef>
                <a:spcAft>
                  <a:spcPct val="0"/>
                </a:spcAft>
                <a:defRPr kumimoji="1" sz="2400" b="1">
                  <a:solidFill>
                    <a:schemeClr val="tx1"/>
                  </a:solidFill>
                  <a:latin typeface="Arial" charset="0"/>
                  <a:ea typeface="新細明體" charset="-120"/>
                </a:defRPr>
              </a:lvl9pPr>
            </a:lstStyle>
            <a:p>
              <a:pPr eaLnBrk="1" hangingPunct="1">
                <a:spcBef>
                  <a:spcPct val="30000"/>
                </a:spcBef>
                <a:defRPr/>
              </a:pPr>
              <a:r>
                <a:rPr kumimoji="0" lang="en-US" altLang="zh-TW" sz="800" dirty="0">
                  <a:solidFill>
                    <a:schemeClr val="bg1"/>
                  </a:solidFill>
                  <a:ea typeface="Arial Unicode MS" panose="020B0604020202020204" pitchFamily="34" charset="-120"/>
                </a:rPr>
                <a:t>©</a:t>
              </a:r>
              <a:endParaRPr lang="en-US" altLang="zh-TW" sz="800" dirty="0">
                <a:solidFill>
                  <a:schemeClr val="bg1"/>
                </a:solidFill>
                <a:ea typeface="Arial Unicode MS" panose="020B0604020202020204" pitchFamily="34" charset="-120"/>
              </a:endParaRPr>
            </a:p>
          </p:txBody>
        </p:sp>
      </p:grpSp>
      <p:cxnSp>
        <p:nvCxnSpPr>
          <p:cNvPr id="1033" name="直線接點 2"/>
          <p:cNvCxnSpPr>
            <a:cxnSpLocks noChangeShapeType="1"/>
          </p:cNvCxnSpPr>
          <p:nvPr userDrawn="1"/>
        </p:nvCxnSpPr>
        <p:spPr bwMode="auto">
          <a:xfrm flipH="1">
            <a:off x="0" y="6700838"/>
            <a:ext cx="9145588" cy="0"/>
          </a:xfrm>
          <a:prstGeom prst="line">
            <a:avLst/>
          </a:prstGeom>
          <a:noFill/>
          <a:ln w="28575" algn="ctr">
            <a:solidFill>
              <a:srgbClr val="FF0000"/>
            </a:solidFill>
            <a:round/>
            <a:headEnd/>
            <a:tailEnd/>
          </a:ln>
          <a:extLst>
            <a:ext uri="{909E8E84-426E-40DD-AFC4-6F175D3DCCD1}">
              <a14:hiddenFill xmlns:a14="http://schemas.microsoft.com/office/drawing/2010/main">
                <a:noFill/>
              </a14:hiddenFill>
            </a:ext>
          </a:extLst>
        </p:spPr>
      </p:cxnSp>
      <p:pic>
        <p:nvPicPr>
          <p:cNvPr id="1034" name="圖片 4"/>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207250" y="6718300"/>
            <a:ext cx="1936750"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81" r:id="rId1"/>
    <p:sldLayoutId id="2147484071" r:id="rId2"/>
    <p:sldLayoutId id="2147484072" r:id="rId3"/>
    <p:sldLayoutId id="2147484073" r:id="rId4"/>
    <p:sldLayoutId id="2147484074" r:id="rId5"/>
    <p:sldLayoutId id="2147484075" r:id="rId6"/>
    <p:sldLayoutId id="2147484076" r:id="rId7"/>
    <p:sldLayoutId id="2147484077" r:id="rId8"/>
    <p:sldLayoutId id="2147484078" r:id="rId9"/>
    <p:sldLayoutId id="2147484079" r:id="rId10"/>
    <p:sldLayoutId id="2147484080" r:id="rId11"/>
  </p:sldLayoutIdLst>
  <p:timing>
    <p:tnLst>
      <p:par>
        <p:cTn id="1" dur="indefinite" restart="never" nodeType="tmRoot"/>
      </p:par>
    </p:tnLst>
  </p:timing>
  <p:txStyles>
    <p:titleStyle>
      <a:lvl1pPr algn="l" rtl="0" eaLnBrk="0" fontAlgn="base" hangingPunct="0">
        <a:spcBef>
          <a:spcPct val="0"/>
        </a:spcBef>
        <a:spcAft>
          <a:spcPct val="0"/>
        </a:spcAft>
        <a:defRPr kumimoji="1" sz="3200" b="1">
          <a:solidFill>
            <a:schemeClr val="tx2"/>
          </a:solidFill>
          <a:latin typeface="+mj-lt"/>
          <a:ea typeface="Arial Unicode MS" panose="020B0604020202020204" pitchFamily="34" charset="-120"/>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p:titleStyle>
    <p:body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Arial Unicode MS" panose="020B0604020202020204" pitchFamily="34" charset="-120"/>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Arial Unicode MS" panose="020B0604020202020204" pitchFamily="34" charset="-120"/>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Arial Unicode MS" panose="020B0604020202020204" pitchFamily="34" charset="-120"/>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Arial Unicode MS" panose="020B0604020202020204" pitchFamily="34" charset="-120"/>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1"/>
          <p:cNvSpPr>
            <a:spLocks noGrp="1" noChangeArrowheads="1"/>
          </p:cNvSpPr>
          <p:nvPr>
            <p:ph type="ctrTitle"/>
          </p:nvPr>
        </p:nvSpPr>
        <p:spPr>
          <a:xfrm>
            <a:off x="919163" y="2940050"/>
            <a:ext cx="7486650" cy="1304925"/>
          </a:xfrm>
        </p:spPr>
        <p:txBody>
          <a:bodyPr/>
          <a:lstStyle/>
          <a:p>
            <a:pPr eaLnBrk="1" hangingPunct="1"/>
            <a:r>
              <a:rPr lang="en-US" altLang="zh-TW" dirty="0">
                <a:solidFill>
                  <a:srgbClr val="C00000"/>
                </a:solidFill>
              </a:rPr>
              <a:t>2019 Fourth Quarter </a:t>
            </a:r>
            <a:br>
              <a:rPr lang="en-US" altLang="zh-TW" dirty="0">
                <a:solidFill>
                  <a:srgbClr val="C00000"/>
                </a:solidFill>
              </a:rPr>
            </a:br>
            <a:r>
              <a:rPr lang="en-US" altLang="zh-TW" dirty="0">
                <a:solidFill>
                  <a:srgbClr val="C00000"/>
                </a:solidFill>
              </a:rPr>
              <a:t>Earnings Conference </a:t>
            </a:r>
            <a:endParaRPr lang="en-US" altLang="zh-TW" dirty="0" smtClean="0"/>
          </a:p>
        </p:txBody>
      </p:sp>
      <p:sp>
        <p:nvSpPr>
          <p:cNvPr id="5123" name="Rectangle 19"/>
          <p:cNvSpPr>
            <a:spLocks noGrp="1" noChangeArrowheads="1"/>
          </p:cNvSpPr>
          <p:nvPr>
            <p:ph type="subTitle" idx="1"/>
          </p:nvPr>
        </p:nvSpPr>
        <p:spPr>
          <a:xfrm>
            <a:off x="900113" y="4692650"/>
            <a:ext cx="7486650" cy="609600"/>
          </a:xfrm>
        </p:spPr>
        <p:txBody>
          <a:bodyPr/>
          <a:lstStyle/>
          <a:p>
            <a:pPr eaLnBrk="1" hangingPunct="1"/>
            <a:r>
              <a:rPr lang="en-US" altLang="zh-TW" dirty="0"/>
              <a:t>January 16, 2020</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Cash Flows</a:t>
            </a:r>
          </a:p>
        </p:txBody>
      </p:sp>
      <p:sp>
        <p:nvSpPr>
          <p:cNvPr id="10" name="Text Box 4"/>
          <p:cNvSpPr txBox="1">
            <a:spLocks noChangeArrowheads="1"/>
          </p:cNvSpPr>
          <p:nvPr/>
        </p:nvSpPr>
        <p:spPr bwMode="auto">
          <a:xfrm>
            <a:off x="755576" y="4869160"/>
            <a:ext cx="7391400" cy="244475"/>
          </a:xfrm>
          <a:prstGeom prst="rect">
            <a:avLst/>
          </a:prstGeom>
          <a:noFill/>
          <a:ln w="9525">
            <a:noFill/>
            <a:miter lim="800000"/>
            <a:headEnd/>
            <a:tailEnd/>
          </a:ln>
        </p:spPr>
        <p:txBody>
          <a:bodyPr>
            <a:spAutoFit/>
          </a:bodyPr>
          <a:lstStyle/>
          <a:p>
            <a:pPr>
              <a:spcBef>
                <a:spcPct val="10000"/>
              </a:spcBef>
            </a:pPr>
            <a:r>
              <a:rPr lang="en-US" altLang="zh-TW" sz="1000" b="0" dirty="0" smtClean="0">
                <a:ea typeface="Arial Unicode MS" panose="020B0604020202020204" pitchFamily="34" charset="-120"/>
              </a:rPr>
              <a:t>* Free </a:t>
            </a:r>
            <a:r>
              <a:rPr lang="en-US" altLang="zh-TW" sz="1000" b="0" dirty="0">
                <a:ea typeface="Arial Unicode MS" panose="020B0604020202020204" pitchFamily="34" charset="-120"/>
              </a:rPr>
              <a:t>cash flow  = Cash from operating activities  – Capital </a:t>
            </a:r>
            <a:r>
              <a:rPr lang="en-US" altLang="zh-TW" sz="1000" b="0" dirty="0" smtClean="0">
                <a:ea typeface="Arial Unicode MS" panose="020B0604020202020204" pitchFamily="34" charset="-120"/>
              </a:rPr>
              <a:t>expenditures</a:t>
            </a:r>
            <a:endParaRPr lang="en-US" altLang="zh-TW" sz="1000" b="0" dirty="0">
              <a:ea typeface="Arial Unicode MS" panose="020B0604020202020204" pitchFamily="34" charset="-120"/>
            </a:endParaRPr>
          </a:p>
        </p:txBody>
      </p:sp>
      <p:sp>
        <p:nvSpPr>
          <p:cNvPr id="12" name="Text Box 5"/>
          <p:cNvSpPr txBox="1">
            <a:spLocks noChangeArrowheads="1"/>
          </p:cNvSpPr>
          <p:nvPr/>
        </p:nvSpPr>
        <p:spPr bwMode="auto">
          <a:xfrm>
            <a:off x="1959769" y="4582839"/>
            <a:ext cx="307975" cy="214313"/>
          </a:xfrm>
          <a:prstGeom prst="rect">
            <a:avLst/>
          </a:prstGeom>
          <a:noFill/>
          <a:ln w="9525">
            <a:noFill/>
            <a:miter lim="800000"/>
            <a:headEnd/>
            <a:tailEnd/>
          </a:ln>
        </p:spPr>
        <p:txBody>
          <a:bodyPr wrap="none">
            <a:spAutoFit/>
          </a:bodyPr>
          <a:lstStyle/>
          <a:p>
            <a:pPr algn="ctr" eaLnBrk="0" hangingPunct="0"/>
            <a:r>
              <a:rPr kumimoji="0" lang="zh-TW" altLang="en-US" sz="800" b="0" dirty="0">
                <a:ea typeface="Arial Unicode MS" panose="020B0604020202020204" pitchFamily="34" charset="-120"/>
              </a:rPr>
              <a:t>(1)</a:t>
            </a:r>
          </a:p>
        </p:txBody>
      </p:sp>
      <p:sp>
        <p:nvSpPr>
          <p:cNvPr id="6" name="AutoShape 2"/>
          <p:cNvSpPr>
            <a:spLocks noChangeArrowheads="1"/>
          </p:cNvSpPr>
          <p:nvPr/>
        </p:nvSpPr>
        <p:spPr bwMode="auto">
          <a:xfrm>
            <a:off x="784312" y="1556792"/>
            <a:ext cx="7575376" cy="3312368"/>
          </a:xfrm>
          <a:prstGeom prst="roundRect">
            <a:avLst>
              <a:gd name="adj" fmla="val 6000"/>
            </a:avLst>
          </a:prstGeom>
          <a:solidFill>
            <a:srgbClr val="DDDDDD"/>
          </a:solidFill>
          <a:ln w="9525">
            <a:noFill/>
            <a:round/>
            <a:headEnd/>
            <a:tailEnd/>
          </a:ln>
        </p:spPr>
        <p:txBody>
          <a:bodyPr wrap="none" anchor="ctr"/>
          <a:lstStyle/>
          <a:p>
            <a:pPr algn="ctr"/>
            <a:endParaRPr lang="zh-TW" altLang="en-US" dirty="0">
              <a:ea typeface="Arial Unicode MS" panose="020B0604020202020204" pitchFamily="34" charset="-12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662259"/>
            <a:ext cx="7460096" cy="3062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48138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p:cNvSpPr>
            <a:spLocks noChangeArrowheads="1"/>
          </p:cNvSpPr>
          <p:nvPr/>
        </p:nvSpPr>
        <p:spPr bwMode="auto">
          <a:xfrm>
            <a:off x="755576" y="1268760"/>
            <a:ext cx="7416824" cy="5090120"/>
          </a:xfrm>
          <a:prstGeom prst="roundRect">
            <a:avLst>
              <a:gd name="adj" fmla="val 6000"/>
            </a:avLst>
          </a:prstGeom>
          <a:solidFill>
            <a:srgbClr val="DDDDDD"/>
          </a:solidFill>
          <a:ln w="9525">
            <a:noFill/>
            <a:round/>
            <a:headEnd/>
            <a:tailEnd/>
          </a:ln>
        </p:spPr>
        <p:txBody>
          <a:bodyPr wrap="none" anchor="ctr"/>
          <a:lstStyle/>
          <a:p>
            <a:pPr algn="ctr"/>
            <a:endParaRPr lang="zh-TW" altLang="en-US" dirty="0">
              <a:ea typeface="Arial Unicode MS" panose="020B0604020202020204" pitchFamily="34" charset="-12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276" y="1412776"/>
            <a:ext cx="6803084"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10"/>
          <p:cNvSpPr>
            <a:spLocks noGrp="1" noChangeArrowheads="1"/>
          </p:cNvSpPr>
          <p:nvPr>
            <p:ph type="title"/>
          </p:nvPr>
        </p:nvSpPr>
        <p:spPr>
          <a:xfrm>
            <a:off x="531813" y="271463"/>
            <a:ext cx="8231187" cy="1143000"/>
          </a:xfrm>
        </p:spPr>
        <p:txBody>
          <a:bodyPr/>
          <a:lstStyle/>
          <a:p>
            <a:pPr eaLnBrk="1" hangingPunct="1"/>
            <a:r>
              <a:rPr lang="en-US" altLang="zh-TW" dirty="0" smtClean="0">
                <a:solidFill>
                  <a:srgbClr val="C00000"/>
                </a:solidFill>
              </a:rPr>
              <a:t>2019 Financial </a:t>
            </a:r>
            <a:r>
              <a:rPr lang="en-US" altLang="zh-TW" dirty="0">
                <a:solidFill>
                  <a:srgbClr val="C00000"/>
                </a:solidFill>
              </a:rPr>
              <a:t>H</a:t>
            </a:r>
            <a:r>
              <a:rPr lang="en-US" altLang="zh-TW" dirty="0" smtClean="0">
                <a:solidFill>
                  <a:srgbClr val="C00000"/>
                </a:solidFill>
              </a:rPr>
              <a:t>ighlights </a:t>
            </a:r>
          </a:p>
        </p:txBody>
      </p:sp>
    </p:spTree>
    <p:extLst>
      <p:ext uri="{BB962C8B-B14F-4D97-AF65-F5344CB8AC3E}">
        <p14:creationId xmlns:p14="http://schemas.microsoft.com/office/powerpoint/2010/main" val="325398953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1Q20 Guidance</a:t>
            </a:r>
          </a:p>
        </p:txBody>
      </p:sp>
      <p:sp>
        <p:nvSpPr>
          <p:cNvPr id="14" name="Text Box 7"/>
          <p:cNvSpPr txBox="1">
            <a:spLocks noChangeArrowheads="1"/>
          </p:cNvSpPr>
          <p:nvPr/>
        </p:nvSpPr>
        <p:spPr bwMode="auto">
          <a:xfrm>
            <a:off x="1043608" y="1988840"/>
            <a:ext cx="7500938" cy="452432"/>
          </a:xfrm>
          <a:prstGeom prst="rect">
            <a:avLst/>
          </a:prstGeom>
          <a:noFill/>
          <a:ln w="9525">
            <a:noFill/>
            <a:miter lim="800000"/>
            <a:headEnd/>
            <a:tailEnd/>
          </a:ln>
        </p:spPr>
        <p:txBody>
          <a:bodyPr>
            <a:spAutoFit/>
          </a:bodyPr>
          <a:lstStyle/>
          <a:p>
            <a:pPr marL="473075" indent="-473075" algn="just" fontAlgn="ctr">
              <a:lnSpc>
                <a:spcPct val="130000"/>
              </a:lnSpc>
              <a:spcBef>
                <a:spcPct val="100000"/>
              </a:spcBef>
              <a:buClr>
                <a:srgbClr val="CC3300"/>
              </a:buClr>
              <a:buSzPct val="80000"/>
              <a:buFont typeface="Wingdings" pitchFamily="2" charset="2"/>
              <a:buChar char="n"/>
            </a:pPr>
            <a:r>
              <a:rPr lang="en-US" altLang="zh-TW" sz="1800" dirty="0">
                <a:cs typeface="Arial" pitchFamily="34" charset="0"/>
              </a:rPr>
              <a:t>Revenue to be between </a:t>
            </a:r>
            <a:r>
              <a:rPr lang="en-US" altLang="zh-TW" sz="1800" dirty="0" smtClean="0">
                <a:cs typeface="Arial" pitchFamily="34" charset="0"/>
              </a:rPr>
              <a:t>US$ 10.2 billion </a:t>
            </a:r>
            <a:r>
              <a:rPr lang="en-US" altLang="zh-TW" sz="1800" dirty="0">
                <a:cs typeface="Arial" pitchFamily="34" charset="0"/>
              </a:rPr>
              <a:t>and </a:t>
            </a:r>
            <a:r>
              <a:rPr lang="en-US" altLang="zh-TW" sz="1800" dirty="0" smtClean="0">
                <a:cs typeface="Arial" pitchFamily="34" charset="0"/>
              </a:rPr>
              <a:t>US$ 10.3 billion</a:t>
            </a:r>
            <a:endParaRPr lang="en-US" altLang="zh-TW" sz="1800" dirty="0">
              <a:cs typeface="Arial" pitchFamily="34" charset="0"/>
            </a:endParaRPr>
          </a:p>
        </p:txBody>
      </p:sp>
      <p:sp>
        <p:nvSpPr>
          <p:cNvPr id="15" name="Text Box 6"/>
          <p:cNvSpPr txBox="1">
            <a:spLocks noChangeArrowheads="1"/>
          </p:cNvSpPr>
          <p:nvPr/>
        </p:nvSpPr>
        <p:spPr bwMode="auto">
          <a:xfrm>
            <a:off x="614363" y="1499865"/>
            <a:ext cx="7958137" cy="369332"/>
          </a:xfrm>
          <a:prstGeom prst="rect">
            <a:avLst/>
          </a:prstGeom>
          <a:noFill/>
          <a:ln w="9525">
            <a:noFill/>
            <a:miter lim="800000"/>
            <a:headEnd/>
            <a:tailEnd/>
          </a:ln>
        </p:spPr>
        <p:txBody>
          <a:bodyPr>
            <a:spAutoFit/>
          </a:bodyPr>
          <a:lstStyle/>
          <a:p>
            <a:pPr>
              <a:spcBef>
                <a:spcPct val="50000"/>
              </a:spcBef>
            </a:pPr>
            <a:r>
              <a:rPr lang="en-US" altLang="zh-TW" sz="1800" dirty="0"/>
              <a:t>Based on our current business </a:t>
            </a:r>
            <a:r>
              <a:rPr lang="en-US" altLang="zh-TW" sz="1800" dirty="0" smtClean="0"/>
              <a:t>outlook, </a:t>
            </a:r>
            <a:r>
              <a:rPr lang="en-US" altLang="zh-TW" sz="1800" dirty="0"/>
              <a:t>management expects:</a:t>
            </a:r>
            <a:endParaRPr lang="zh-TW" altLang="en-US" sz="1800" dirty="0"/>
          </a:p>
        </p:txBody>
      </p:sp>
      <p:sp>
        <p:nvSpPr>
          <p:cNvPr id="16" name="Text Box 6"/>
          <p:cNvSpPr txBox="1">
            <a:spLocks noChangeArrowheads="1"/>
          </p:cNvSpPr>
          <p:nvPr/>
        </p:nvSpPr>
        <p:spPr bwMode="auto">
          <a:xfrm>
            <a:off x="592931" y="2852936"/>
            <a:ext cx="7958137" cy="646331"/>
          </a:xfrm>
          <a:prstGeom prst="rect">
            <a:avLst/>
          </a:prstGeom>
          <a:noFill/>
          <a:ln w="9525">
            <a:noFill/>
            <a:miter lim="800000"/>
            <a:headEnd/>
            <a:tailEnd/>
          </a:ln>
        </p:spPr>
        <p:txBody>
          <a:bodyPr>
            <a:spAutoFit/>
          </a:bodyPr>
          <a:lstStyle/>
          <a:p>
            <a:pPr>
              <a:spcBef>
                <a:spcPct val="50000"/>
              </a:spcBef>
            </a:pPr>
            <a:r>
              <a:rPr lang="en-US" altLang="zh-TW" sz="1800" dirty="0"/>
              <a:t>And, based on the exchange rate assumption of 1 US dollar </a:t>
            </a:r>
            <a:r>
              <a:rPr lang="en-US" altLang="zh-TW" sz="1800" dirty="0" smtClean="0"/>
              <a:t>to 29.9 </a:t>
            </a:r>
            <a:r>
              <a:rPr lang="en-US" altLang="zh-TW" sz="1800" dirty="0"/>
              <a:t>NT </a:t>
            </a:r>
            <a:r>
              <a:rPr lang="en-US" altLang="zh-TW" sz="1800" dirty="0" smtClean="0"/>
              <a:t>dollars</a:t>
            </a:r>
            <a:r>
              <a:rPr lang="en-US" altLang="zh-TW" sz="1800" dirty="0"/>
              <a:t>, management expects</a:t>
            </a:r>
            <a:r>
              <a:rPr lang="en-US" altLang="zh-TW" sz="1800" dirty="0" smtClean="0"/>
              <a:t>:</a:t>
            </a:r>
          </a:p>
        </p:txBody>
      </p:sp>
      <p:sp>
        <p:nvSpPr>
          <p:cNvPr id="17" name="Text Box 6"/>
          <p:cNvSpPr txBox="1">
            <a:spLocks noChangeArrowheads="1"/>
          </p:cNvSpPr>
          <p:nvPr/>
        </p:nvSpPr>
        <p:spPr bwMode="auto">
          <a:xfrm>
            <a:off x="574303" y="3624640"/>
            <a:ext cx="7958137" cy="452432"/>
          </a:xfrm>
          <a:prstGeom prst="rect">
            <a:avLst/>
          </a:prstGeom>
          <a:noFill/>
          <a:ln w="9525">
            <a:noFill/>
            <a:miter lim="800000"/>
            <a:headEnd/>
            <a:tailEnd/>
          </a:ln>
        </p:spPr>
        <p:txBody>
          <a:bodyPr>
            <a:spAutoFit/>
          </a:bodyPr>
          <a:lstStyle/>
          <a:p>
            <a:pPr marL="930275" lvl="1" indent="-473075" algn="just" fontAlgn="ctr">
              <a:lnSpc>
                <a:spcPct val="130000"/>
              </a:lnSpc>
              <a:spcBef>
                <a:spcPct val="100000"/>
              </a:spcBef>
              <a:buClr>
                <a:srgbClr val="CC3300"/>
              </a:buClr>
              <a:buSzPct val="80000"/>
              <a:buFont typeface="Wingdings" pitchFamily="2" charset="2"/>
              <a:buChar char="n"/>
            </a:pPr>
            <a:r>
              <a:rPr lang="en-US" altLang="zh-TW" sz="1800" dirty="0" smtClean="0">
                <a:cs typeface="Arial" pitchFamily="34" charset="0"/>
              </a:rPr>
              <a:t>Gross </a:t>
            </a:r>
            <a:r>
              <a:rPr lang="en-US" altLang="zh-TW" sz="1800" dirty="0">
                <a:cs typeface="Arial" pitchFamily="34" charset="0"/>
              </a:rPr>
              <a:t>profit margin to be between </a:t>
            </a:r>
            <a:r>
              <a:rPr lang="en-US" altLang="zh-TW" sz="1800" dirty="0" smtClean="0">
                <a:cs typeface="Arial" pitchFamily="34" charset="0"/>
              </a:rPr>
              <a:t>48.5% </a:t>
            </a:r>
            <a:r>
              <a:rPr lang="en-US" altLang="zh-TW" sz="1800" dirty="0">
                <a:cs typeface="Arial" pitchFamily="34" charset="0"/>
              </a:rPr>
              <a:t>and </a:t>
            </a:r>
            <a:r>
              <a:rPr lang="en-US" altLang="zh-TW" sz="1800" dirty="0" smtClean="0">
                <a:cs typeface="Arial" pitchFamily="34" charset="0"/>
              </a:rPr>
              <a:t>50.5%</a:t>
            </a:r>
            <a:endParaRPr lang="en-US" altLang="zh-TW" sz="1800" dirty="0">
              <a:cs typeface="Arial" pitchFamily="34" charset="0"/>
            </a:endParaRPr>
          </a:p>
        </p:txBody>
      </p:sp>
      <p:sp>
        <p:nvSpPr>
          <p:cNvPr id="18" name="Text Box 6"/>
          <p:cNvSpPr txBox="1">
            <a:spLocks noChangeArrowheads="1"/>
          </p:cNvSpPr>
          <p:nvPr/>
        </p:nvSpPr>
        <p:spPr bwMode="auto">
          <a:xfrm>
            <a:off x="574303" y="4128696"/>
            <a:ext cx="7958137" cy="452432"/>
          </a:xfrm>
          <a:prstGeom prst="rect">
            <a:avLst/>
          </a:prstGeom>
          <a:noFill/>
          <a:ln w="9525">
            <a:noFill/>
            <a:miter lim="800000"/>
            <a:headEnd/>
            <a:tailEnd/>
          </a:ln>
        </p:spPr>
        <p:txBody>
          <a:bodyPr>
            <a:spAutoFit/>
          </a:bodyPr>
          <a:lstStyle/>
          <a:p>
            <a:pPr marL="930275" lvl="1" indent="-473075" algn="just" fontAlgn="ctr">
              <a:lnSpc>
                <a:spcPct val="130000"/>
              </a:lnSpc>
              <a:spcBef>
                <a:spcPct val="100000"/>
              </a:spcBef>
              <a:buClr>
                <a:srgbClr val="CC3300"/>
              </a:buClr>
              <a:buSzPct val="80000"/>
              <a:buFont typeface="Wingdings" pitchFamily="2" charset="2"/>
              <a:buChar char="n"/>
            </a:pPr>
            <a:r>
              <a:rPr lang="en-US" altLang="zh-TW" sz="1800" dirty="0" smtClean="0">
                <a:cs typeface="Arial" pitchFamily="34" charset="0"/>
              </a:rPr>
              <a:t>Operating </a:t>
            </a:r>
            <a:r>
              <a:rPr lang="en-US" altLang="zh-TW" sz="1800" dirty="0">
                <a:cs typeface="Arial" pitchFamily="34" charset="0"/>
              </a:rPr>
              <a:t>profit margin to be between </a:t>
            </a:r>
            <a:r>
              <a:rPr lang="en-US" altLang="zh-TW" sz="1800" dirty="0" smtClean="0">
                <a:cs typeface="Arial" pitchFamily="34" charset="0"/>
              </a:rPr>
              <a:t>37.5% </a:t>
            </a:r>
            <a:r>
              <a:rPr lang="en-US" altLang="zh-TW" sz="1800" dirty="0">
                <a:cs typeface="Arial" pitchFamily="34" charset="0"/>
              </a:rPr>
              <a:t>and </a:t>
            </a:r>
            <a:r>
              <a:rPr lang="en-US" altLang="zh-TW" sz="1800" dirty="0" smtClean="0">
                <a:cs typeface="Arial" pitchFamily="34" charset="0"/>
              </a:rPr>
              <a:t>39.5%</a:t>
            </a:r>
            <a:endParaRPr lang="en-US" altLang="zh-TW" sz="1800" dirty="0">
              <a:cs typeface="Arial" pitchFamily="34" charset="0"/>
            </a:endParaRPr>
          </a:p>
        </p:txBody>
      </p:sp>
    </p:spTree>
    <p:extLst>
      <p:ext uri="{BB962C8B-B14F-4D97-AF65-F5344CB8AC3E}">
        <p14:creationId xmlns:p14="http://schemas.microsoft.com/office/powerpoint/2010/main" val="33873759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6">
                                            <p:txEl>
                                              <p:pRg st="0" end="0"/>
                                            </p:txEl>
                                          </p:spTgt>
                                        </p:tgtEl>
                                        <p:attrNameLst>
                                          <p:attrName>style.visibility</p:attrName>
                                        </p:attrNameLst>
                                      </p:cBhvr>
                                      <p:to>
                                        <p:strVal val="visible"/>
                                      </p:to>
                                    </p:set>
                                    <p:anim calcmode="lin" valueType="num">
                                      <p:cBhvr additive="base">
                                        <p:cTn id="13"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7">
                                            <p:txEl>
                                              <p:pRg st="0" end="0"/>
                                            </p:txEl>
                                          </p:spTgt>
                                        </p:tgtEl>
                                        <p:attrNameLst>
                                          <p:attrName>style.visibility</p:attrName>
                                        </p:attrNameLst>
                                      </p:cBhvr>
                                      <p:to>
                                        <p:strVal val="visible"/>
                                      </p:to>
                                    </p:set>
                                    <p:anim calcmode="lin" valueType="num">
                                      <p:cBhvr additive="base">
                                        <p:cTn id="19"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8">
                                            <p:txEl>
                                              <p:pRg st="0" end="0"/>
                                            </p:txEl>
                                          </p:spTgt>
                                        </p:tgtEl>
                                        <p:attrNameLst>
                                          <p:attrName>style.visibility</p:attrName>
                                        </p:attrNameLst>
                                      </p:cBhvr>
                                      <p:to>
                                        <p:strVal val="visible"/>
                                      </p:to>
                                    </p:set>
                                    <p:anim calcmode="lin" valueType="num">
                                      <p:cBhvr additive="base">
                                        <p:cTn id="25"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Recap of Recent Major Events</a:t>
            </a:r>
          </a:p>
        </p:txBody>
      </p:sp>
      <p:sp>
        <p:nvSpPr>
          <p:cNvPr id="6" name="Text Box 4"/>
          <p:cNvSpPr txBox="1">
            <a:spLocks noChangeArrowheads="1"/>
          </p:cNvSpPr>
          <p:nvPr/>
        </p:nvSpPr>
        <p:spPr bwMode="auto">
          <a:xfrm>
            <a:off x="1508125" y="1230313"/>
            <a:ext cx="184150" cy="304800"/>
          </a:xfrm>
          <a:prstGeom prst="rect">
            <a:avLst/>
          </a:prstGeom>
          <a:noFill/>
          <a:ln w="9525">
            <a:noFill/>
            <a:miter lim="800000"/>
            <a:headEnd/>
            <a:tailEnd/>
          </a:ln>
        </p:spPr>
        <p:txBody>
          <a:bodyPr wrap="none">
            <a:spAutoFit/>
          </a:bodyPr>
          <a:lstStyle/>
          <a:p>
            <a:endParaRPr lang="zh-TW" altLang="en-US" sz="1400" b="0"/>
          </a:p>
        </p:txBody>
      </p:sp>
      <p:sp>
        <p:nvSpPr>
          <p:cNvPr id="7" name="Text Box 6"/>
          <p:cNvSpPr txBox="1">
            <a:spLocks noChangeArrowheads="1"/>
          </p:cNvSpPr>
          <p:nvPr/>
        </p:nvSpPr>
        <p:spPr bwMode="auto">
          <a:xfrm>
            <a:off x="531813" y="6031730"/>
            <a:ext cx="8072636" cy="461665"/>
          </a:xfrm>
          <a:prstGeom prst="rect">
            <a:avLst/>
          </a:prstGeom>
          <a:noFill/>
          <a:ln w="9525">
            <a:noFill/>
            <a:miter lim="800000"/>
            <a:headEnd/>
            <a:tailEnd/>
          </a:ln>
        </p:spPr>
        <p:txBody>
          <a:bodyPr wrap="square">
            <a:spAutoFit/>
          </a:bodyPr>
          <a:lstStyle/>
          <a:p>
            <a:pPr marL="285750" indent="-285750">
              <a:spcBef>
                <a:spcPct val="50000"/>
              </a:spcBef>
              <a:buFont typeface="Arial" panose="020B0604020202020204" pitchFamily="34" charset="0"/>
              <a:buChar char="•"/>
            </a:pPr>
            <a:r>
              <a:rPr lang="en-US" altLang="zh-TW" sz="1200" b="0" dirty="0" smtClean="0">
                <a:ea typeface="·s²Ó©úÅé"/>
                <a:cs typeface="·s²Ó©úÅé"/>
              </a:rPr>
              <a:t>Please </a:t>
            </a:r>
            <a:r>
              <a:rPr lang="en-US" altLang="zh-TW" sz="1200" b="0" dirty="0">
                <a:ea typeface="·s²Ó©úÅé"/>
                <a:cs typeface="·s²Ó©úÅé"/>
              </a:rPr>
              <a:t>visit TSMC's </a:t>
            </a:r>
            <a:r>
              <a:rPr lang="en-US" altLang="zh-TW" sz="1200" b="0" dirty="0" smtClean="0">
                <a:ea typeface="·s²Ó©úÅé"/>
                <a:cs typeface="·s²Ó©úÅé"/>
              </a:rPr>
              <a:t>website </a:t>
            </a:r>
            <a:r>
              <a:rPr lang="en-US" altLang="zh-TW" sz="1200" b="0" dirty="0">
                <a:ea typeface="·s²Ó©úÅé"/>
                <a:cs typeface="·s²Ó©úÅé"/>
              </a:rPr>
              <a:t>(http://www.tsmc.com) and Market Observation Post </a:t>
            </a:r>
            <a:r>
              <a:rPr lang="en-US" altLang="zh-TW" sz="1200" b="0" dirty="0" smtClean="0">
                <a:ea typeface="·s²Ó©úÅé"/>
                <a:cs typeface="·s²Ó©úÅé"/>
              </a:rPr>
              <a:t>System (http</a:t>
            </a:r>
            <a:r>
              <a:rPr lang="en-US" altLang="zh-TW" sz="1200" b="0" dirty="0">
                <a:ea typeface="·s²Ó©úÅé"/>
                <a:cs typeface="·s²Ó©úÅé"/>
              </a:rPr>
              <a:t>://</a:t>
            </a:r>
            <a:r>
              <a:rPr lang="en-US" altLang="zh-TW" sz="1200" b="0" dirty="0" smtClean="0">
                <a:ea typeface="·s²Ó©úÅé"/>
                <a:cs typeface="·s²Ó©úÅé"/>
              </a:rPr>
              <a:t>mops.twse.com.tw) </a:t>
            </a:r>
            <a:r>
              <a:rPr lang="en-US" altLang="zh-TW" sz="1200" b="0" dirty="0">
                <a:ea typeface="·s²Ó©úÅé"/>
                <a:cs typeface="·s²Ó©úÅé"/>
              </a:rPr>
              <a:t>for details and other announcements</a:t>
            </a:r>
            <a:endParaRPr lang="zh-TW" altLang="en-US" sz="1200" b="0" dirty="0">
              <a:ea typeface="·s²Ó©úÅé"/>
              <a:cs typeface="·s²Ó©úÅé"/>
            </a:endParaRPr>
          </a:p>
        </p:txBody>
      </p:sp>
      <p:sp>
        <p:nvSpPr>
          <p:cNvPr id="8" name="Text Box 5"/>
          <p:cNvSpPr txBox="1">
            <a:spLocks noChangeArrowheads="1"/>
          </p:cNvSpPr>
          <p:nvPr/>
        </p:nvSpPr>
        <p:spPr bwMode="auto">
          <a:xfrm>
            <a:off x="531813" y="1268760"/>
            <a:ext cx="8288660" cy="3724096"/>
          </a:xfrm>
          <a:prstGeom prst="rect">
            <a:avLst/>
          </a:prstGeom>
          <a:noFill/>
          <a:ln w="9525">
            <a:noFill/>
            <a:miter lim="800000"/>
            <a:headEnd/>
            <a:tailEnd/>
          </a:ln>
        </p:spPr>
        <p:txBody>
          <a:bodyPr wrap="square">
            <a:spAutoFit/>
          </a:bodyPr>
          <a:lstStyle/>
          <a:p>
            <a:pPr marL="285750" indent="-285750">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Recognizes Outstanding Suppliers at 2019 Supply Chain Management Forum (2019/12/05</a:t>
            </a:r>
            <a:r>
              <a:rPr lang="en-US" altLang="zh-TW" sz="1600" dirty="0" smtClean="0">
                <a:ea typeface="·s²Ó©úÅé"/>
                <a:cs typeface="·s²Ó©úÅé"/>
              </a:rPr>
              <a:t>)</a:t>
            </a:r>
          </a:p>
          <a:p>
            <a:pPr marL="285750" indent="-285750">
              <a:spcBef>
                <a:spcPts val="1800"/>
              </a:spcBef>
              <a:buClr>
                <a:srgbClr val="FF0000"/>
              </a:buClr>
              <a:buFont typeface="Arial" panose="020B0604020202020204" pitchFamily="34" charset="0"/>
              <a:buChar char="•"/>
            </a:pPr>
            <a:r>
              <a:rPr lang="en-US" altLang="zh-TW" sz="1600" dirty="0"/>
              <a:t>University of Tokyo and TSMC Announce Organization-Wide Advanced Semiconductor Technology Collaboration (2019/11/27</a:t>
            </a:r>
            <a:r>
              <a:rPr lang="en-US" altLang="zh-TW" sz="1600" dirty="0" smtClean="0"/>
              <a:t>)</a:t>
            </a:r>
          </a:p>
          <a:p>
            <a:pPr marL="285750" indent="-285750">
              <a:spcBef>
                <a:spcPts val="1800"/>
              </a:spcBef>
              <a:buClr>
                <a:srgbClr val="FF0000"/>
              </a:buClr>
              <a:buFont typeface="Arial" panose="020B0604020202020204" pitchFamily="34" charset="0"/>
              <a:buChar char="•"/>
            </a:pPr>
            <a:r>
              <a:rPr lang="en-US" altLang="zh-TW" sz="1600" dirty="0"/>
              <a:t>TSMC Board of Directors Approves NT$2.5 Cash Dividend for Third Quarter 2019 and Sets March 19 as Ex-Dividend Date, March 25 as the record date and April 16, 2020 as the distribution date (2019/11/12</a:t>
            </a:r>
            <a:r>
              <a:rPr lang="en-US" altLang="zh-TW" sz="1600" dirty="0" smtClean="0"/>
              <a:t>)</a:t>
            </a:r>
          </a:p>
          <a:p>
            <a:pPr marL="285750" indent="-285750">
              <a:spcBef>
                <a:spcPts val="1800"/>
              </a:spcBef>
              <a:buClr>
                <a:srgbClr val="FF0000"/>
              </a:buClr>
              <a:buFont typeface="Arial" panose="020B0604020202020204" pitchFamily="34" charset="0"/>
              <a:buChar char="•"/>
            </a:pPr>
            <a:r>
              <a:rPr lang="en-US" altLang="zh-TW" sz="1600" dirty="0" smtClean="0">
                <a:ea typeface="·s²Ó©úÅé"/>
                <a:cs typeface="·s²Ó©úÅé"/>
              </a:rPr>
              <a:t>MediaTek’s </a:t>
            </a:r>
            <a:r>
              <a:rPr lang="en-US" altLang="zh-TW" sz="1600" dirty="0">
                <a:ea typeface="·s²Ó©úÅé"/>
                <a:cs typeface="·s²Ó©úÅé"/>
              </a:rPr>
              <a:t>World-Leading 8K DTV SoC in Volume Production on TSMC 12FFC Technology (2019/11/08)</a:t>
            </a:r>
          </a:p>
          <a:p>
            <a:pPr marL="285750" indent="-285750">
              <a:spcBef>
                <a:spcPts val="1800"/>
              </a:spcBef>
              <a:buClr>
                <a:srgbClr val="FF0000"/>
              </a:buClr>
              <a:buFont typeface="Arial" panose="020B0604020202020204" pitchFamily="34" charset="0"/>
              <a:buChar char="•"/>
            </a:pPr>
            <a:r>
              <a:rPr lang="en-US" altLang="zh-TW" sz="1600" dirty="0" smtClean="0">
                <a:ea typeface="·s²Ó©úÅé"/>
                <a:cs typeface="·s²Ó©úÅé"/>
              </a:rPr>
              <a:t>TSMC </a:t>
            </a:r>
            <a:r>
              <a:rPr lang="en-US" altLang="zh-TW" sz="1600" dirty="0">
                <a:ea typeface="·s²Ó©úÅé"/>
                <a:cs typeface="·s²Ó©úÅé"/>
              </a:rPr>
              <a:t>and GLOBALFOUNDRIES Announce Resolution of Global Disputes Through Broad Global Patent Cross-License (2019/10/29</a:t>
            </a:r>
            <a:r>
              <a:rPr lang="en-US" altLang="zh-TW" sz="1600" dirty="0" smtClean="0">
                <a:ea typeface="·s²Ó©úÅé"/>
                <a:cs typeface="·s²Ó©úÅé"/>
              </a:rPr>
              <a:t>)</a:t>
            </a:r>
            <a:endParaRPr lang="en-US" altLang="zh-TW" sz="1600" dirty="0">
              <a:ea typeface="·s²Ó©úÅé"/>
              <a:cs typeface="·s²Ó©úÅé"/>
            </a:endParaRPr>
          </a:p>
        </p:txBody>
      </p:sp>
    </p:spTree>
    <p:extLst>
      <p:ext uri="{BB962C8B-B14F-4D97-AF65-F5344CB8AC3E}">
        <p14:creationId xmlns:p14="http://schemas.microsoft.com/office/powerpoint/2010/main" val="886446154"/>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4113330" y="2888940"/>
            <a:ext cx="3483006" cy="978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ctr" anchorCtr="0" compatLnSpc="1">
            <a:prstTxWarp prst="textNoShape">
              <a:avLst/>
            </a:prstTxWarp>
          </a:bodyPr>
          <a:lstStyle>
            <a:lvl1pPr algn="l" rtl="0" eaLnBrk="0" fontAlgn="base" hangingPunct="0">
              <a:spcBef>
                <a:spcPct val="0"/>
              </a:spcBef>
              <a:spcAft>
                <a:spcPct val="0"/>
              </a:spcAft>
              <a:defRPr kumimoji="1" sz="3200" b="1">
                <a:solidFill>
                  <a:schemeClr val="tx2"/>
                </a:solidFill>
                <a:latin typeface="+mj-lt"/>
                <a:ea typeface="+mj-ea"/>
                <a:cs typeface="+mj-cs"/>
              </a:defRPr>
            </a:lvl1pPr>
            <a:lvl2pPr algn="l" rtl="0" eaLnBrk="0" fontAlgn="base" hangingPunct="0">
              <a:spcBef>
                <a:spcPct val="0"/>
              </a:spcBef>
              <a:spcAft>
                <a:spcPct val="0"/>
              </a:spcAft>
              <a:defRPr kumimoji="1" sz="3200" b="1">
                <a:solidFill>
                  <a:schemeClr val="tx2"/>
                </a:solidFill>
                <a:latin typeface="Arial" charset="0"/>
                <a:ea typeface="新細明體" charset="-120"/>
              </a:defRPr>
            </a:lvl2pPr>
            <a:lvl3pPr algn="l" rtl="0" eaLnBrk="0" fontAlgn="base" hangingPunct="0">
              <a:spcBef>
                <a:spcPct val="0"/>
              </a:spcBef>
              <a:spcAft>
                <a:spcPct val="0"/>
              </a:spcAft>
              <a:defRPr kumimoji="1" sz="3200" b="1">
                <a:solidFill>
                  <a:schemeClr val="tx2"/>
                </a:solidFill>
                <a:latin typeface="Arial" charset="0"/>
                <a:ea typeface="新細明體" charset="-120"/>
              </a:defRPr>
            </a:lvl3pPr>
            <a:lvl4pPr algn="l" rtl="0" eaLnBrk="0" fontAlgn="base" hangingPunct="0">
              <a:spcBef>
                <a:spcPct val="0"/>
              </a:spcBef>
              <a:spcAft>
                <a:spcPct val="0"/>
              </a:spcAft>
              <a:defRPr kumimoji="1" sz="3200" b="1">
                <a:solidFill>
                  <a:schemeClr val="tx2"/>
                </a:solidFill>
                <a:latin typeface="Arial" charset="0"/>
                <a:ea typeface="新細明體" charset="-120"/>
              </a:defRPr>
            </a:lvl4pPr>
            <a:lvl5pPr algn="l" rtl="0" eaLnBrk="0" fontAlgn="base" hangingPunct="0">
              <a:spcBef>
                <a:spcPct val="0"/>
              </a:spcBef>
              <a:spcAft>
                <a:spcPct val="0"/>
              </a:spcAft>
              <a:defRPr kumimoji="1" sz="3200" b="1">
                <a:solidFill>
                  <a:schemeClr val="tx2"/>
                </a:solidFill>
                <a:latin typeface="Arial" charset="0"/>
                <a:ea typeface="新細明體" charset="-120"/>
              </a:defRPr>
            </a:lvl5pPr>
            <a:lvl6pPr marL="457200" algn="l" rtl="0" fontAlgn="base">
              <a:spcBef>
                <a:spcPct val="0"/>
              </a:spcBef>
              <a:spcAft>
                <a:spcPct val="0"/>
              </a:spcAft>
              <a:defRPr kumimoji="1" sz="3200" b="1">
                <a:solidFill>
                  <a:schemeClr val="tx2"/>
                </a:solidFill>
                <a:latin typeface="Arial" charset="0"/>
                <a:ea typeface="新細明體" charset="-120"/>
              </a:defRPr>
            </a:lvl6pPr>
            <a:lvl7pPr marL="914400" algn="l" rtl="0" fontAlgn="base">
              <a:spcBef>
                <a:spcPct val="0"/>
              </a:spcBef>
              <a:spcAft>
                <a:spcPct val="0"/>
              </a:spcAft>
              <a:defRPr kumimoji="1" sz="3200" b="1">
                <a:solidFill>
                  <a:schemeClr val="tx2"/>
                </a:solidFill>
                <a:latin typeface="Arial" charset="0"/>
                <a:ea typeface="新細明體" charset="-120"/>
              </a:defRPr>
            </a:lvl7pPr>
            <a:lvl8pPr marL="1371600" algn="l" rtl="0" fontAlgn="base">
              <a:spcBef>
                <a:spcPct val="0"/>
              </a:spcBef>
              <a:spcAft>
                <a:spcPct val="0"/>
              </a:spcAft>
              <a:defRPr kumimoji="1" sz="3200" b="1">
                <a:solidFill>
                  <a:schemeClr val="tx2"/>
                </a:solidFill>
                <a:latin typeface="Arial" charset="0"/>
                <a:ea typeface="新細明體" charset="-120"/>
              </a:defRPr>
            </a:lvl8pPr>
            <a:lvl9pPr marL="1828800" algn="l" rtl="0" fontAlgn="base">
              <a:spcBef>
                <a:spcPct val="0"/>
              </a:spcBef>
              <a:spcAft>
                <a:spcPct val="0"/>
              </a:spcAft>
              <a:defRPr kumimoji="1" sz="3200" b="1">
                <a:solidFill>
                  <a:schemeClr val="tx2"/>
                </a:solidFill>
                <a:latin typeface="Arial" charset="0"/>
                <a:ea typeface="新細明體" charset="-120"/>
              </a:defRPr>
            </a:lvl9pPr>
          </a:lstStyle>
          <a:p>
            <a:pPr>
              <a:defRPr/>
            </a:pPr>
            <a:r>
              <a:rPr lang="en-US" altLang="zh-TW" sz="2800" b="0" dirty="0">
                <a:solidFill>
                  <a:srgbClr val="C00000"/>
                </a:solidFill>
                <a:ea typeface="Arial Unicode MS" panose="020B0604020202020204" pitchFamily="34" charset="-120"/>
              </a:rPr>
              <a:t>http://www.tsmc.com</a:t>
            </a:r>
            <a:br>
              <a:rPr lang="en-US" altLang="zh-TW" sz="2800" b="0" dirty="0">
                <a:solidFill>
                  <a:srgbClr val="C00000"/>
                </a:solidFill>
                <a:ea typeface="Arial Unicode MS" panose="020B0604020202020204" pitchFamily="34" charset="-120"/>
              </a:rPr>
            </a:br>
            <a:r>
              <a:rPr lang="en-US" altLang="zh-TW" sz="2800" b="0" dirty="0">
                <a:solidFill>
                  <a:srgbClr val="C00000"/>
                </a:solidFill>
                <a:ea typeface="Arial Unicode MS" panose="020B0604020202020204" pitchFamily="34" charset="-120"/>
              </a:rPr>
              <a:t>invest@tsmc.com</a:t>
            </a:r>
          </a:p>
        </p:txBody>
      </p:sp>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2648037"/>
            <a:ext cx="1924050" cy="146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802877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Agenda</a:t>
            </a:r>
          </a:p>
        </p:txBody>
      </p:sp>
      <p:sp>
        <p:nvSpPr>
          <p:cNvPr id="5" name="Rectangle 3"/>
          <p:cNvSpPr txBox="1">
            <a:spLocks noChangeArrowheads="1"/>
          </p:cNvSpPr>
          <p:nvPr/>
        </p:nvSpPr>
        <p:spPr bwMode="auto">
          <a:xfrm>
            <a:off x="467544" y="1268760"/>
            <a:ext cx="8289925" cy="463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t" anchorCtr="0" compatLnSpc="1">
            <a:prstTxWarp prst="textNoShape">
              <a:avLst/>
            </a:prstTxWarp>
          </a:bodyPr>
          <a:lstStyle>
            <a:lvl1pPr marL="323850" indent="-250825" algn="l" rtl="0" eaLnBrk="0" fontAlgn="base" hangingPunct="0">
              <a:spcBef>
                <a:spcPts val="6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863600" indent="-250825" algn="l" rtl="0" eaLnBrk="0" fontAlgn="base" hangingPunct="0">
              <a:spcBef>
                <a:spcPts val="600"/>
              </a:spcBef>
              <a:spcAft>
                <a:spcPct val="0"/>
              </a:spcAft>
              <a:buSzPct val="140000"/>
              <a:buFont typeface="Calibri" panose="020F0502020204030204" pitchFamily="34" charset="0"/>
              <a:buChar char="▪"/>
              <a:defRPr kumimoji="1" sz="2000" b="1">
                <a:solidFill>
                  <a:schemeClr val="tx1"/>
                </a:solidFill>
                <a:latin typeface="+mn-lt"/>
                <a:ea typeface="+mn-ea"/>
              </a:defRPr>
            </a:lvl2pPr>
            <a:lvl3pPr marL="1331913" indent="-250825" algn="l" rtl="0" eaLnBrk="0" fontAlgn="base" hangingPunct="0">
              <a:spcBef>
                <a:spcPts val="600"/>
              </a:spcBef>
              <a:spcAft>
                <a:spcPct val="0"/>
              </a:spcAft>
              <a:buSzPct val="130000"/>
              <a:buFont typeface="Calibri" panose="020F0502020204030204" pitchFamily="34" charset="0"/>
              <a:buChar char="▫"/>
              <a:defRPr kumimoji="1" b="1">
                <a:solidFill>
                  <a:schemeClr val="tx1"/>
                </a:solidFill>
                <a:latin typeface="+mn-lt"/>
                <a:ea typeface="+mn-ea"/>
              </a:defRPr>
            </a:lvl3pPr>
            <a:lvl4pPr marL="1798638" indent="-250825" algn="l" rtl="0" eaLnBrk="0" fontAlgn="base" hangingPunct="0">
              <a:spcBef>
                <a:spcPts val="600"/>
              </a:spcBef>
              <a:spcAft>
                <a:spcPct val="0"/>
              </a:spcAft>
              <a:buSzPct val="9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210000"/>
              </a:lnSpc>
              <a:spcBef>
                <a:spcPct val="0"/>
              </a:spcBef>
            </a:pPr>
            <a:r>
              <a:rPr lang="en-US" altLang="zh-TW" sz="2000" kern="0" dirty="0" smtClean="0">
                <a:ea typeface="Arial Unicode MS" panose="020B0604020202020204" pitchFamily="34" charset="-120"/>
              </a:rPr>
              <a:t>Welcome					     Jeff Su</a:t>
            </a:r>
          </a:p>
          <a:p>
            <a:pPr>
              <a:lnSpc>
                <a:spcPct val="210000"/>
              </a:lnSpc>
              <a:spcBef>
                <a:spcPct val="0"/>
              </a:spcBef>
            </a:pPr>
            <a:r>
              <a:rPr lang="en-US" altLang="zh-TW" sz="2000" kern="0" dirty="0" smtClean="0">
                <a:ea typeface="Arial Unicode MS" panose="020B0604020202020204" pitchFamily="34" charset="-120"/>
              </a:rPr>
              <a:t>4Q19 Financial Results and 1Q20 Outlook	     Wendell Huang</a:t>
            </a:r>
          </a:p>
          <a:p>
            <a:pPr>
              <a:lnSpc>
                <a:spcPct val="210000"/>
              </a:lnSpc>
              <a:spcBef>
                <a:spcPct val="0"/>
              </a:spcBef>
            </a:pPr>
            <a:r>
              <a:rPr lang="en-US" altLang="zh-TW" sz="2000" kern="0" dirty="0" smtClean="0">
                <a:ea typeface="Arial Unicode MS" panose="020B0604020202020204" pitchFamily="34" charset="-120"/>
              </a:rPr>
              <a:t>Key Messages 			                  Wendell Huang 						     C.C. Wei 	</a:t>
            </a:r>
          </a:p>
          <a:p>
            <a:pPr>
              <a:lnSpc>
                <a:spcPct val="210000"/>
              </a:lnSpc>
              <a:spcBef>
                <a:spcPct val="0"/>
              </a:spcBef>
            </a:pPr>
            <a:r>
              <a:rPr lang="en-US" altLang="zh-TW" sz="2000" kern="0" dirty="0" smtClean="0">
                <a:ea typeface="Arial Unicode MS" panose="020B0604020202020204" pitchFamily="34" charset="-120"/>
              </a:rPr>
              <a:t>Q&amp;A						</a:t>
            </a:r>
            <a:endParaRPr lang="en-US" altLang="zh-TW" sz="2000" kern="0" dirty="0">
              <a:ea typeface="Arial Unicode MS" panose="020B0604020202020204" pitchFamily="34" charset="-120"/>
            </a:endParaRPr>
          </a:p>
        </p:txBody>
      </p:sp>
    </p:spTree>
    <p:extLst>
      <p:ext uri="{BB962C8B-B14F-4D97-AF65-F5344CB8AC3E}">
        <p14:creationId xmlns:p14="http://schemas.microsoft.com/office/powerpoint/2010/main" val="152898822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Safe Harbor Notice</a:t>
            </a:r>
          </a:p>
        </p:txBody>
      </p:sp>
      <p:sp>
        <p:nvSpPr>
          <p:cNvPr id="5" name="Rectangle 3"/>
          <p:cNvSpPr txBox="1">
            <a:spLocks noChangeArrowheads="1"/>
          </p:cNvSpPr>
          <p:nvPr/>
        </p:nvSpPr>
        <p:spPr bwMode="auto">
          <a:xfrm>
            <a:off x="649660" y="1425972"/>
            <a:ext cx="7794866" cy="452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859" tIns="30929" rIns="61859" bIns="30929" numCol="1" anchor="t" anchorCtr="0" compatLnSpc="1">
            <a:prstTxWarp prst="textNoShape">
              <a:avLst/>
            </a:prstTxWarp>
          </a:bodyPr>
          <a:lstStyle>
            <a:lvl1pPr marL="342900" indent="-342900" algn="l" rtl="0" eaLnBrk="0" fontAlgn="base" hangingPunct="0">
              <a:spcBef>
                <a:spcPct val="40000"/>
              </a:spcBef>
              <a:spcAft>
                <a:spcPct val="0"/>
              </a:spcAft>
              <a:buClr>
                <a:srgbClr val="FF0000"/>
              </a:buClr>
              <a:buSzPct val="120000"/>
              <a:buFont typeface="Arial" panose="020B0604020202020204" pitchFamily="34" charset="0"/>
              <a:buChar char="•"/>
              <a:defRPr kumimoji="1" sz="2400" b="1">
                <a:solidFill>
                  <a:schemeClr val="tx1"/>
                </a:solidFill>
                <a:latin typeface="+mn-lt"/>
                <a:ea typeface="+mn-ea"/>
                <a:cs typeface="+mn-cs"/>
              </a:defRPr>
            </a:lvl1pPr>
            <a:lvl2pPr marL="742950" indent="-285750" algn="l" rtl="0" eaLnBrk="0" fontAlgn="base" hangingPunct="0">
              <a:spcBef>
                <a:spcPct val="40000"/>
              </a:spcBef>
              <a:spcAft>
                <a:spcPct val="0"/>
              </a:spcAft>
              <a:buSzPct val="120000"/>
              <a:buFont typeface="Calibri" panose="020F0502020204030204" pitchFamily="34" charset="0"/>
              <a:buChar char="▪"/>
              <a:defRPr kumimoji="1" sz="2000" b="1">
                <a:solidFill>
                  <a:schemeClr val="tx1"/>
                </a:solidFill>
                <a:latin typeface="+mn-lt"/>
                <a:ea typeface="+mn-ea"/>
              </a:defRPr>
            </a:lvl2pPr>
            <a:lvl3pPr marL="1143000" indent="-228600" algn="l" rtl="0" eaLnBrk="0" fontAlgn="base" hangingPunct="0">
              <a:spcBef>
                <a:spcPct val="40000"/>
              </a:spcBef>
              <a:spcAft>
                <a:spcPct val="0"/>
              </a:spcAft>
              <a:buSzPct val="80000"/>
              <a:buFont typeface="Calibri" panose="020F0502020204030204" pitchFamily="34" charset="0"/>
              <a:buChar char="□"/>
              <a:defRPr kumimoji="1" b="1">
                <a:solidFill>
                  <a:schemeClr val="tx1"/>
                </a:solidFill>
                <a:latin typeface="+mn-lt"/>
                <a:ea typeface="+mn-ea"/>
              </a:defRPr>
            </a:lvl3pPr>
            <a:lvl4pPr marL="1600200" indent="-228600" algn="l" rtl="0" eaLnBrk="0" fontAlgn="base" hangingPunct="0">
              <a:spcBef>
                <a:spcPct val="40000"/>
              </a:spcBef>
              <a:spcAft>
                <a:spcPct val="0"/>
              </a:spcAft>
              <a:buSzPct val="120000"/>
              <a:buFont typeface="Arial" panose="020B0604020202020204" pitchFamily="34" charset="0"/>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Times New Roman" pitchFamily="18" charset="0"/>
                <a:ea typeface="+mn-ea"/>
              </a:defRPr>
            </a:lvl5pPr>
            <a:lvl6pPr marL="2514600" indent="-228600" algn="l" rtl="0" fontAlgn="base">
              <a:spcBef>
                <a:spcPct val="20000"/>
              </a:spcBef>
              <a:spcAft>
                <a:spcPct val="0"/>
              </a:spcAft>
              <a:buChar char="»"/>
              <a:defRPr kumimoji="1" sz="2000">
                <a:solidFill>
                  <a:schemeClr val="tx1"/>
                </a:solidFill>
                <a:latin typeface="Times New Roman" pitchFamily="18" charset="0"/>
                <a:ea typeface="+mn-ea"/>
              </a:defRPr>
            </a:lvl6pPr>
            <a:lvl7pPr marL="2971800" indent="-228600" algn="l" rtl="0" fontAlgn="base">
              <a:spcBef>
                <a:spcPct val="20000"/>
              </a:spcBef>
              <a:spcAft>
                <a:spcPct val="0"/>
              </a:spcAft>
              <a:buChar char="»"/>
              <a:defRPr kumimoji="1" sz="2000">
                <a:solidFill>
                  <a:schemeClr val="tx1"/>
                </a:solidFill>
                <a:latin typeface="Times New Roman" pitchFamily="18" charset="0"/>
                <a:ea typeface="+mn-ea"/>
              </a:defRPr>
            </a:lvl7pPr>
            <a:lvl8pPr marL="3429000" indent="-228600" algn="l" rtl="0" fontAlgn="base">
              <a:spcBef>
                <a:spcPct val="20000"/>
              </a:spcBef>
              <a:spcAft>
                <a:spcPct val="0"/>
              </a:spcAft>
              <a:buChar char="»"/>
              <a:defRPr kumimoji="1" sz="2000">
                <a:solidFill>
                  <a:schemeClr val="tx1"/>
                </a:solidFill>
                <a:latin typeface="Times New Roman" pitchFamily="18" charset="0"/>
                <a:ea typeface="+mn-ea"/>
              </a:defRPr>
            </a:lvl8pPr>
            <a:lvl9pPr marL="3886200" indent="-228600" algn="l" rtl="0" fontAlgn="base">
              <a:spcBef>
                <a:spcPct val="20000"/>
              </a:spcBef>
              <a:spcAft>
                <a:spcPct val="0"/>
              </a:spcAft>
              <a:buChar char="»"/>
              <a:defRPr kumimoji="1" sz="2000">
                <a:solidFill>
                  <a:schemeClr val="tx1"/>
                </a:solidFill>
                <a:latin typeface="Times New Roman" pitchFamily="18" charset="0"/>
                <a:ea typeface="+mn-ea"/>
              </a:defRPr>
            </a:lvl9pPr>
          </a:lstStyle>
          <a:p>
            <a:pPr>
              <a:lnSpc>
                <a:spcPct val="90000"/>
              </a:lnSpc>
            </a:pPr>
            <a:r>
              <a:rPr lang="en-US" altLang="zh-TW" sz="2000" b="0" kern="0" dirty="0">
                <a:ea typeface="Arial Unicode MS" panose="020B0604020202020204" pitchFamily="34" charset="-120"/>
              </a:rPr>
              <a:t>TSMC’s statements of its current expectations are forward-looking statements subject to significant risks and uncertainties and actual results may differ materially from those contained in the forward-looking statements. </a:t>
            </a:r>
          </a:p>
          <a:p>
            <a:pPr>
              <a:lnSpc>
                <a:spcPct val="90000"/>
              </a:lnSpc>
            </a:pPr>
            <a:endParaRPr lang="en-US" altLang="zh-TW" sz="600" b="0" kern="0" dirty="0">
              <a:ea typeface="Arial Unicode MS" panose="020B0604020202020204" pitchFamily="34" charset="-120"/>
            </a:endParaRPr>
          </a:p>
          <a:p>
            <a:pPr>
              <a:lnSpc>
                <a:spcPct val="90000"/>
              </a:lnSpc>
            </a:pPr>
            <a:r>
              <a:rPr lang="en-US" altLang="zh-TW" sz="2000" b="0" kern="0" dirty="0">
                <a:ea typeface="Arial Unicode MS" panose="020B0604020202020204" pitchFamily="34" charset="-120"/>
              </a:rPr>
              <a:t>Information as to those factors that could cause actual results to vary can be found in TSMC’s Annual Report on Form 20-F filed with the United States Securities and Exchange Commission (the “SEC”) on April 17, 2019 and such other documents as TSMC may file with, or submit to, the SEC from time to time. </a:t>
            </a:r>
          </a:p>
          <a:p>
            <a:pPr>
              <a:lnSpc>
                <a:spcPct val="90000"/>
              </a:lnSpc>
            </a:pPr>
            <a:endParaRPr lang="en-US" altLang="zh-TW" sz="600" b="0" kern="0" dirty="0">
              <a:ea typeface="Arial Unicode MS" panose="020B0604020202020204" pitchFamily="34" charset="-120"/>
            </a:endParaRPr>
          </a:p>
          <a:p>
            <a:pPr>
              <a:lnSpc>
                <a:spcPct val="90000"/>
              </a:lnSpc>
            </a:pPr>
            <a:r>
              <a:rPr lang="en-US" altLang="zh-TW" sz="2000" b="0" kern="0" dirty="0">
                <a:ea typeface="Arial Unicode MS" panose="020B0604020202020204" pitchFamily="34" charset="-120"/>
              </a:rPr>
              <a:t>Except as required by law, we undertake no obligation to update any forward-looking statement, whether </a:t>
            </a:r>
            <a:r>
              <a:rPr lang="en-US" altLang="zh-TW" sz="2000" b="0" kern="0" dirty="0">
                <a:solidFill>
                  <a:srgbClr val="000000"/>
                </a:solidFill>
                <a:ea typeface="Arial Unicode MS" panose="020B0604020202020204" pitchFamily="34" charset="-120"/>
              </a:rPr>
              <a:t>as a result of new information, future events, or otherwise.</a:t>
            </a:r>
          </a:p>
        </p:txBody>
      </p:sp>
    </p:spTree>
    <p:extLst>
      <p:ext uri="{BB962C8B-B14F-4D97-AF65-F5344CB8AC3E}">
        <p14:creationId xmlns:p14="http://schemas.microsoft.com/office/powerpoint/2010/main" val="365362813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Statements of Comprehensive Income</a:t>
            </a:r>
          </a:p>
        </p:txBody>
      </p:sp>
      <p:sp>
        <p:nvSpPr>
          <p:cNvPr id="7" name="AutoShape 1026"/>
          <p:cNvSpPr>
            <a:spLocks noChangeArrowheads="1"/>
          </p:cNvSpPr>
          <p:nvPr/>
        </p:nvSpPr>
        <p:spPr bwMode="auto">
          <a:xfrm>
            <a:off x="215516" y="1196752"/>
            <a:ext cx="8712968" cy="4536504"/>
          </a:xfrm>
          <a:prstGeom prst="roundRect">
            <a:avLst>
              <a:gd name="adj" fmla="val 4560"/>
            </a:avLst>
          </a:prstGeom>
          <a:solidFill>
            <a:srgbClr val="DDDDDD"/>
          </a:solidFill>
          <a:ln w="9525">
            <a:noFill/>
            <a:round/>
            <a:headEnd/>
            <a:tailEnd/>
          </a:ln>
        </p:spPr>
        <p:txBody>
          <a:bodyPr wrap="none" anchor="ctr"/>
          <a:lstStyle/>
          <a:p>
            <a:pPr algn="ctr"/>
            <a:endParaRPr lang="zh-TW" altLang="en-US" dirty="0">
              <a:ea typeface="Arial Unicode MS" panose="020B0604020202020204" pitchFamily="34" charset="-120"/>
            </a:endParaRP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268761"/>
            <a:ext cx="8574843"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531438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4Q19 Revenue by Technology</a:t>
            </a:r>
          </a:p>
        </p:txBody>
      </p:sp>
      <p:pic>
        <p:nvPicPr>
          <p:cNvPr id="2" name="圖片 1"/>
          <p:cNvPicPr>
            <a:picLocks noChangeAspect="1"/>
          </p:cNvPicPr>
          <p:nvPr/>
        </p:nvPicPr>
        <p:blipFill>
          <a:blip r:embed="rId3"/>
          <a:stretch>
            <a:fillRect/>
          </a:stretch>
        </p:blipFill>
        <p:spPr>
          <a:xfrm>
            <a:off x="142872" y="1578703"/>
            <a:ext cx="8858256" cy="3700593"/>
          </a:xfrm>
          <a:prstGeom prst="rect">
            <a:avLst/>
          </a:prstGeom>
        </p:spPr>
      </p:pic>
    </p:spTree>
    <p:extLst>
      <p:ext uri="{BB962C8B-B14F-4D97-AF65-F5344CB8AC3E}">
        <p14:creationId xmlns:p14="http://schemas.microsoft.com/office/powerpoint/2010/main" val="89463325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Revenue by Technology</a:t>
            </a:r>
          </a:p>
        </p:txBody>
      </p:sp>
      <p:pic>
        <p:nvPicPr>
          <p:cNvPr id="2" name="圖片 1"/>
          <p:cNvPicPr>
            <a:picLocks noChangeAspect="1"/>
          </p:cNvPicPr>
          <p:nvPr/>
        </p:nvPicPr>
        <p:blipFill>
          <a:blip r:embed="rId3"/>
          <a:stretch>
            <a:fillRect/>
          </a:stretch>
        </p:blipFill>
        <p:spPr>
          <a:xfrm>
            <a:off x="212982" y="1313504"/>
            <a:ext cx="8718036" cy="4230991"/>
          </a:xfrm>
          <a:prstGeom prst="rect">
            <a:avLst/>
          </a:prstGeom>
        </p:spPr>
      </p:pic>
    </p:spTree>
    <p:extLst>
      <p:ext uri="{BB962C8B-B14F-4D97-AF65-F5344CB8AC3E}">
        <p14:creationId xmlns:p14="http://schemas.microsoft.com/office/powerpoint/2010/main" val="24895154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smtClean="0">
                <a:solidFill>
                  <a:srgbClr val="C00000"/>
                </a:solidFill>
              </a:rPr>
              <a:t>4Q19 </a:t>
            </a:r>
            <a:r>
              <a:rPr lang="en-US" altLang="zh-TW" dirty="0" smtClean="0">
                <a:solidFill>
                  <a:srgbClr val="C00000"/>
                </a:solidFill>
              </a:rPr>
              <a:t>Revenue by Platform</a:t>
            </a:r>
          </a:p>
        </p:txBody>
      </p:sp>
      <p:pic>
        <p:nvPicPr>
          <p:cNvPr id="3" name="圖片 2"/>
          <p:cNvPicPr>
            <a:picLocks noChangeAspect="1"/>
          </p:cNvPicPr>
          <p:nvPr/>
        </p:nvPicPr>
        <p:blipFill>
          <a:blip r:embed="rId3"/>
          <a:stretch>
            <a:fillRect/>
          </a:stretch>
        </p:blipFill>
        <p:spPr>
          <a:xfrm>
            <a:off x="313575" y="1581752"/>
            <a:ext cx="8516850" cy="3694496"/>
          </a:xfrm>
          <a:prstGeom prst="rect">
            <a:avLst/>
          </a:prstGeom>
        </p:spPr>
      </p:pic>
    </p:spTree>
    <p:extLst>
      <p:ext uri="{BB962C8B-B14F-4D97-AF65-F5344CB8AC3E}">
        <p14:creationId xmlns:p14="http://schemas.microsoft.com/office/powerpoint/2010/main" val="261107445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2019 Revenue by Platform</a:t>
            </a:r>
          </a:p>
        </p:txBody>
      </p:sp>
      <p:pic>
        <p:nvPicPr>
          <p:cNvPr id="2" name="圖片 1"/>
          <p:cNvPicPr>
            <a:picLocks noChangeAspect="1"/>
          </p:cNvPicPr>
          <p:nvPr/>
        </p:nvPicPr>
        <p:blipFill>
          <a:blip r:embed="rId3"/>
          <a:stretch>
            <a:fillRect/>
          </a:stretch>
        </p:blipFill>
        <p:spPr>
          <a:xfrm>
            <a:off x="286140" y="1590896"/>
            <a:ext cx="8571719" cy="3676207"/>
          </a:xfrm>
          <a:prstGeom prst="rect">
            <a:avLst/>
          </a:prstGeom>
        </p:spPr>
      </p:pic>
    </p:spTree>
    <p:extLst>
      <p:ext uri="{BB962C8B-B14F-4D97-AF65-F5344CB8AC3E}">
        <p14:creationId xmlns:p14="http://schemas.microsoft.com/office/powerpoint/2010/main" val="126587590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Grp="1" noChangeArrowheads="1"/>
          </p:cNvSpPr>
          <p:nvPr>
            <p:ph type="title"/>
          </p:nvPr>
        </p:nvSpPr>
        <p:spPr/>
        <p:txBody>
          <a:bodyPr/>
          <a:lstStyle/>
          <a:p>
            <a:pPr eaLnBrk="1" hangingPunct="1"/>
            <a:r>
              <a:rPr lang="en-US" altLang="zh-TW" dirty="0" smtClean="0">
                <a:solidFill>
                  <a:srgbClr val="C00000"/>
                </a:solidFill>
              </a:rPr>
              <a:t>Balance Sheets &amp; Key Indices</a:t>
            </a:r>
          </a:p>
        </p:txBody>
      </p:sp>
      <p:sp>
        <p:nvSpPr>
          <p:cNvPr id="7" name="AutoShape 2"/>
          <p:cNvSpPr>
            <a:spLocks noChangeArrowheads="1"/>
          </p:cNvSpPr>
          <p:nvPr/>
        </p:nvSpPr>
        <p:spPr bwMode="auto">
          <a:xfrm>
            <a:off x="377534" y="1130425"/>
            <a:ext cx="8388932" cy="4990579"/>
          </a:xfrm>
          <a:prstGeom prst="roundRect">
            <a:avLst>
              <a:gd name="adj" fmla="val 4727"/>
            </a:avLst>
          </a:prstGeom>
          <a:solidFill>
            <a:srgbClr val="DDDDDD"/>
          </a:solidFill>
          <a:ln w="9525">
            <a:noFill/>
            <a:round/>
            <a:headEnd/>
            <a:tailEnd/>
          </a:ln>
        </p:spPr>
        <p:txBody>
          <a:bodyPr wrap="none" anchor="ctr"/>
          <a:lstStyle/>
          <a:p>
            <a:pPr algn="ctr" eaLnBrk="0" hangingPunct="0"/>
            <a:endParaRPr kumimoji="0" lang="zh-TW" altLang="en-US" b="0" u="sng" dirty="0">
              <a:ea typeface="Arial Unicode MS" panose="020B0604020202020204" pitchFamily="34" charset="-12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168721"/>
            <a:ext cx="8060953" cy="54395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9486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repared_by_Ted Chiang">
  <a:themeElements>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pared_by_Ted Chiang">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2400" b="1" i="0" u="none" strike="noStrike" cap="none" normalizeH="0" baseline="0" smtClean="0">
            <a:ln>
              <a:noFill/>
            </a:ln>
            <a:solidFill>
              <a:schemeClr val="tx1"/>
            </a:solidFill>
            <a:effectLst/>
            <a:latin typeface="Arial" charset="0"/>
            <a:ea typeface="新細明體" charset="-120"/>
          </a:defRPr>
        </a:defPPr>
      </a:lstStyle>
    </a:lnDef>
  </a:objectDefaults>
  <a:extraClrSchemeLst>
    <a:extraClrScheme>
      <a:clrScheme name="Prepared_by_Ted Chia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pared_by_Ted Chia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pared_by_Ted Chia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pared_by_Ted Chia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pared_by_Ted Chia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pared_by_Ted Chia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pared_by_Ted Chia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D:\Mgmt Form\Prepared_by_Ted Chiang.ppt</Template>
  <TotalTime>4939</TotalTime>
  <Words>388</Words>
  <Application>Microsoft Office PowerPoint</Application>
  <PresentationFormat>如螢幕大小 (4:3)</PresentationFormat>
  <Paragraphs>53</Paragraphs>
  <Slides>14</Slides>
  <Notes>14</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14</vt:i4>
      </vt:variant>
    </vt:vector>
  </HeadingPairs>
  <TitlesOfParts>
    <vt:vector size="22" baseType="lpstr">
      <vt:lpstr>·s²Ó©úÅé</vt:lpstr>
      <vt:lpstr>Arial Unicode MS</vt:lpstr>
      <vt:lpstr>新細明體</vt:lpstr>
      <vt:lpstr>Arial</vt:lpstr>
      <vt:lpstr>Calibri</vt:lpstr>
      <vt:lpstr>Times New Roman</vt:lpstr>
      <vt:lpstr>Wingdings</vt:lpstr>
      <vt:lpstr>Prepared_by_Ted Chiang</vt:lpstr>
      <vt:lpstr>2019 Fourth Quarter  Earnings Conference </vt:lpstr>
      <vt:lpstr>Agenda</vt:lpstr>
      <vt:lpstr>Safe Harbor Notice</vt:lpstr>
      <vt:lpstr>Statements of Comprehensive Income</vt:lpstr>
      <vt:lpstr>4Q19 Revenue by Technology</vt:lpstr>
      <vt:lpstr>Revenue by Technology</vt:lpstr>
      <vt:lpstr>4Q19 Revenue by Platform</vt:lpstr>
      <vt:lpstr>2019 Revenue by Platform</vt:lpstr>
      <vt:lpstr>Balance Sheets &amp; Key Indices</vt:lpstr>
      <vt:lpstr>Cash Flows</vt:lpstr>
      <vt:lpstr>2019 Financial Highlights </vt:lpstr>
      <vt:lpstr>1Q20 Guidance</vt:lpstr>
      <vt:lpstr>Recap of Recent Major Events</vt:lpstr>
      <vt:lpstr>PowerPoint 簡報</vt:lpstr>
    </vt:vector>
  </TitlesOfParts>
  <Company>TSMC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TSMC</dc:creator>
  <cp:lastModifiedBy>游亭凱</cp:lastModifiedBy>
  <cp:revision>330</cp:revision>
  <cp:lastPrinted>2020-01-13T08:52:11Z</cp:lastPrinted>
  <dcterms:created xsi:type="dcterms:W3CDTF">2003-07-07T04:48:03Z</dcterms:created>
  <dcterms:modified xsi:type="dcterms:W3CDTF">2020-01-15T08:19:29Z</dcterms:modified>
</cp:coreProperties>
</file>