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0" r:id="rId1"/>
  </p:sldMasterIdLst>
  <p:notesMasterIdLst>
    <p:notesMasterId r:id="rId13"/>
  </p:notesMasterIdLst>
  <p:handoutMasterIdLst>
    <p:handoutMasterId r:id="rId14"/>
  </p:handoutMasterIdLst>
  <p:sldIdLst>
    <p:sldId id="256" r:id="rId2"/>
    <p:sldId id="276" r:id="rId3"/>
    <p:sldId id="260" r:id="rId4"/>
    <p:sldId id="262" r:id="rId5"/>
    <p:sldId id="263" r:id="rId6"/>
    <p:sldId id="264" r:id="rId7"/>
    <p:sldId id="265" r:id="rId8"/>
    <p:sldId id="277" r:id="rId9"/>
    <p:sldId id="267" r:id="rId10"/>
    <p:sldId id="278" r:id="rId11"/>
    <p:sldId id="270" r:id="rId12"/>
  </p:sldIdLst>
  <p:sldSz cx="12192000" cy="6858000"/>
  <p:notesSz cx="6797675" cy="9929813"/>
  <p:defaultTextStyle>
    <a:defPPr>
      <a:defRPr lang="zh-TW"/>
    </a:defPPr>
    <a:lvl1pPr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EAEAEA"/>
    <a:srgbClr val="808080"/>
    <a:srgbClr val="B2B2B2"/>
    <a:srgbClr val="FF9999"/>
    <a:srgbClr val="0033CC"/>
    <a:srgbClr val="DDDDDD"/>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91" autoAdjust="0"/>
    <p:restoredTop sz="96391" autoAdjust="0"/>
  </p:normalViewPr>
  <p:slideViewPr>
    <p:cSldViewPr>
      <p:cViewPr varScale="1">
        <p:scale>
          <a:sx n="115" d="100"/>
          <a:sy n="115" d="100"/>
        </p:scale>
        <p:origin x="762" y="84"/>
      </p:cViewPr>
      <p:guideLst>
        <p:guide orient="horz" pos="2160"/>
        <p:guide pos="3840"/>
      </p:guideLst>
    </p:cSldViewPr>
  </p:slideViewPr>
  <p:outlineViewPr>
    <p:cViewPr>
      <p:scale>
        <a:sx n="25" d="100"/>
        <a:sy n="25"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0" d="100"/>
          <a:sy n="80" d="100"/>
        </p:scale>
        <p:origin x="3996" y="102"/>
      </p:cViewPr>
      <p:guideLst>
        <p:guide orient="horz" pos="3128"/>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__.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___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492184673883756"/>
          <c:y val="4.6868487378796279E-2"/>
          <c:w val="0.77378683421671024"/>
          <c:h val="0.7431978676594384"/>
        </c:manualLayout>
      </c:layout>
      <c:barChart>
        <c:barDir val="col"/>
        <c:grouping val="stacked"/>
        <c:varyColors val="0"/>
        <c:ser>
          <c:idx val="0"/>
          <c:order val="0"/>
          <c:tx>
            <c:strRef>
              <c:f>工作表1!$B$1</c:f>
              <c:strCache>
                <c:ptCount val="1"/>
                <c:pt idx="0">
                  <c:v>16nm</c:v>
                </c:pt>
              </c:strCache>
            </c:strRef>
          </c:tx>
          <c:spPr>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16200000" scaled="1"/>
              <a:tileRect/>
            </a:gradFill>
          </c:spPr>
          <c:invertIfNegative val="0"/>
          <c:cat>
            <c:strRef>
              <c:f>工作表1!$A$4:$A$13</c:f>
              <c:strCache>
                <c:ptCount val="10"/>
                <c:pt idx="0">
                  <c:v>1Q18</c:v>
                </c:pt>
                <c:pt idx="1">
                  <c:v>2Q18</c:v>
                </c:pt>
                <c:pt idx="2">
                  <c:v>3Q18</c:v>
                </c:pt>
                <c:pt idx="3">
                  <c:v>4Q18</c:v>
                </c:pt>
                <c:pt idx="4">
                  <c:v>1Q19</c:v>
                </c:pt>
                <c:pt idx="5">
                  <c:v>2Q19</c:v>
                </c:pt>
                <c:pt idx="6">
                  <c:v>3Q19</c:v>
                </c:pt>
                <c:pt idx="7">
                  <c:v>4Q19</c:v>
                </c:pt>
                <c:pt idx="8">
                  <c:v>1Q20</c:v>
                </c:pt>
                <c:pt idx="9">
                  <c:v>2Q20</c:v>
                </c:pt>
              </c:strCache>
            </c:strRef>
          </c:cat>
          <c:val>
            <c:numRef>
              <c:f>工作表1!$B$4:$B$13</c:f>
              <c:numCache>
                <c:formatCode>_-* #,##0_-;\-* #,##0_-;_-* "-"??_-;_-@_-</c:formatCode>
                <c:ptCount val="10"/>
                <c:pt idx="0">
                  <c:v>47377</c:v>
                </c:pt>
                <c:pt idx="1">
                  <c:v>53230</c:v>
                </c:pt>
                <c:pt idx="2">
                  <c:v>58503</c:v>
                </c:pt>
                <c:pt idx="3">
                  <c:v>51880</c:v>
                </c:pt>
                <c:pt idx="4">
                  <c:v>32842.945451605912</c:v>
                </c:pt>
                <c:pt idx="5">
                  <c:v>48069.217428000004</c:v>
                </c:pt>
                <c:pt idx="6">
                  <c:v>54833.513759999994</c:v>
                </c:pt>
                <c:pt idx="7">
                  <c:v>50955</c:v>
                </c:pt>
                <c:pt idx="8">
                  <c:v>51419.279000000002</c:v>
                </c:pt>
                <c:pt idx="9">
                  <c:v>48709</c:v>
                </c:pt>
              </c:numCache>
            </c:numRef>
          </c:val>
          <c:extLst>
            <c:ext xmlns:c16="http://schemas.microsoft.com/office/drawing/2014/chart" uri="{C3380CC4-5D6E-409C-BE32-E72D297353CC}">
              <c16:uniqueId val="{00000000-FD90-45B2-9F6B-0D682458A66D}"/>
            </c:ext>
          </c:extLst>
        </c:ser>
        <c:ser>
          <c:idx val="1"/>
          <c:order val="1"/>
          <c:tx>
            <c:strRef>
              <c:f>工作表1!$C$1</c:f>
              <c:strCache>
                <c:ptCount val="1"/>
                <c:pt idx="0">
                  <c:v>10nm</c:v>
                </c:pt>
              </c:strCache>
            </c:strRef>
          </c:tx>
          <c:spPr>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6200000" scaled="1"/>
              <a:tileRect/>
            </a:gradFill>
          </c:spPr>
          <c:invertIfNegative val="0"/>
          <c:cat>
            <c:strRef>
              <c:f>工作表1!$A$4:$A$13</c:f>
              <c:strCache>
                <c:ptCount val="10"/>
                <c:pt idx="0">
                  <c:v>1Q18</c:v>
                </c:pt>
                <c:pt idx="1">
                  <c:v>2Q18</c:v>
                </c:pt>
                <c:pt idx="2">
                  <c:v>3Q18</c:v>
                </c:pt>
                <c:pt idx="3">
                  <c:v>4Q18</c:v>
                </c:pt>
                <c:pt idx="4">
                  <c:v>1Q19</c:v>
                </c:pt>
                <c:pt idx="5">
                  <c:v>2Q19</c:v>
                </c:pt>
                <c:pt idx="6">
                  <c:v>3Q19</c:v>
                </c:pt>
                <c:pt idx="7">
                  <c:v>4Q19</c:v>
                </c:pt>
                <c:pt idx="8">
                  <c:v>1Q20</c:v>
                </c:pt>
                <c:pt idx="9">
                  <c:v>2Q20</c:v>
                </c:pt>
              </c:strCache>
            </c:strRef>
          </c:cat>
          <c:val>
            <c:numRef>
              <c:f>工作表1!$C$4:$C$13</c:f>
              <c:numCache>
                <c:formatCode>_-* #,##0_-;\-* #,##0_-;_-* "-"??_-;_-@_-</c:formatCode>
                <c:ptCount val="10"/>
                <c:pt idx="0">
                  <c:v>40899.864099502731</c:v>
                </c:pt>
                <c:pt idx="1">
                  <c:v>26822.661729546078</c:v>
                </c:pt>
                <c:pt idx="2">
                  <c:v>13524.507143971372</c:v>
                </c:pt>
                <c:pt idx="3">
                  <c:v>15742.453536892586</c:v>
                </c:pt>
                <c:pt idx="4">
                  <c:v>6987.4629753893341</c:v>
                </c:pt>
                <c:pt idx="5">
                  <c:v>6957.3867330000012</c:v>
                </c:pt>
                <c:pt idx="6">
                  <c:v>5077.1772000000001</c:v>
                </c:pt>
                <c:pt idx="7">
                  <c:v>4244</c:v>
                </c:pt>
                <c:pt idx="8">
                  <c:v>1279.4970000000001</c:v>
                </c:pt>
                <c:pt idx="9">
                  <c:v>724</c:v>
                </c:pt>
              </c:numCache>
            </c:numRef>
          </c:val>
          <c:extLst>
            <c:ext xmlns:c16="http://schemas.microsoft.com/office/drawing/2014/chart" uri="{C3380CC4-5D6E-409C-BE32-E72D297353CC}">
              <c16:uniqueId val="{00000001-FD90-45B2-9F6B-0D682458A66D}"/>
            </c:ext>
          </c:extLst>
        </c:ser>
        <c:ser>
          <c:idx val="2"/>
          <c:order val="2"/>
          <c:tx>
            <c:strRef>
              <c:f>工作表1!$D$1</c:f>
              <c:strCache>
                <c:ptCount val="1"/>
                <c:pt idx="0">
                  <c:v>7nm</c:v>
                </c:pt>
              </c:strCache>
            </c:strRef>
          </c:tx>
          <c:spPr>
            <a:gradFill flip="none" rotWithShape="1">
              <a:gsLst>
                <a:gs pos="0">
                  <a:srgbClr val="EA0000">
                    <a:shade val="30000"/>
                    <a:satMod val="115000"/>
                  </a:srgbClr>
                </a:gs>
                <a:gs pos="50000">
                  <a:srgbClr val="EA0000">
                    <a:shade val="67500"/>
                    <a:satMod val="115000"/>
                  </a:srgbClr>
                </a:gs>
                <a:gs pos="100000">
                  <a:srgbClr val="EA0000">
                    <a:shade val="100000"/>
                    <a:satMod val="115000"/>
                  </a:srgbClr>
                </a:gs>
              </a:gsLst>
              <a:lin ang="16200000" scaled="1"/>
              <a:tileRect/>
            </a:gradFill>
          </c:spPr>
          <c:invertIfNegative val="0"/>
          <c:cat>
            <c:strRef>
              <c:f>工作表1!$A$4:$A$13</c:f>
              <c:strCache>
                <c:ptCount val="10"/>
                <c:pt idx="0">
                  <c:v>1Q18</c:v>
                </c:pt>
                <c:pt idx="1">
                  <c:v>2Q18</c:v>
                </c:pt>
                <c:pt idx="2">
                  <c:v>3Q18</c:v>
                </c:pt>
                <c:pt idx="3">
                  <c:v>4Q18</c:v>
                </c:pt>
                <c:pt idx="4">
                  <c:v>1Q19</c:v>
                </c:pt>
                <c:pt idx="5">
                  <c:v>2Q19</c:v>
                </c:pt>
                <c:pt idx="6">
                  <c:v>3Q19</c:v>
                </c:pt>
                <c:pt idx="7">
                  <c:v>4Q19</c:v>
                </c:pt>
                <c:pt idx="8">
                  <c:v>1Q20</c:v>
                </c:pt>
                <c:pt idx="9">
                  <c:v>2Q20</c:v>
                </c:pt>
              </c:strCache>
            </c:strRef>
          </c:cat>
          <c:val>
            <c:numRef>
              <c:f>工作表1!$D$4:$D$13</c:f>
              <c:numCache>
                <c:formatCode>_-* #,##0_-;\-* #,##0_-;_-* "-"??_-;_-@_-</c:formatCode>
                <c:ptCount val="10"/>
                <c:pt idx="0">
                  <c:v>0</c:v>
                </c:pt>
                <c:pt idx="1">
                  <c:v>911.5615143553681</c:v>
                </c:pt>
                <c:pt idx="2">
                  <c:v>25381.636777767817</c:v>
                </c:pt>
                <c:pt idx="3">
                  <c:v>55387.547247359515</c:v>
                </c:pt>
                <c:pt idx="4">
                  <c:v>42246.548540091717</c:v>
                </c:pt>
                <c:pt idx="5">
                  <c:v>43852.619407999999</c:v>
                </c:pt>
                <c:pt idx="6">
                  <c:v>68541.892200000002</c:v>
                </c:pt>
                <c:pt idx="7">
                  <c:v>94907</c:v>
                </c:pt>
                <c:pt idx="8">
                  <c:v>95707.563999999998</c:v>
                </c:pt>
                <c:pt idx="9">
                  <c:v>100229</c:v>
                </c:pt>
              </c:numCache>
            </c:numRef>
          </c:val>
          <c:extLst>
            <c:ext xmlns:c16="http://schemas.microsoft.com/office/drawing/2014/chart" uri="{C3380CC4-5D6E-409C-BE32-E72D297353CC}">
              <c16:uniqueId val="{00000002-FD90-45B2-9F6B-0D682458A66D}"/>
            </c:ext>
          </c:extLst>
        </c:ser>
        <c:dLbls>
          <c:showLegendKey val="0"/>
          <c:showVal val="0"/>
          <c:showCatName val="0"/>
          <c:showSerName val="0"/>
          <c:showPercent val="0"/>
          <c:showBubbleSize val="0"/>
        </c:dLbls>
        <c:gapWidth val="65"/>
        <c:overlap val="100"/>
        <c:axId val="181394488"/>
        <c:axId val="1"/>
      </c:barChart>
      <c:catAx>
        <c:axId val="181394488"/>
        <c:scaling>
          <c:orientation val="minMax"/>
        </c:scaling>
        <c:delete val="0"/>
        <c:axPos val="b"/>
        <c:numFmt formatCode="General" sourceLinked="0"/>
        <c:majorTickMark val="out"/>
        <c:minorTickMark val="none"/>
        <c:tickLblPos val="nextTo"/>
        <c:txPr>
          <a:bodyPr/>
          <a:lstStyle/>
          <a:p>
            <a:pPr>
              <a:defRPr sz="996"/>
            </a:pPr>
            <a:endParaRPr lang="zh-TW"/>
          </a:p>
        </c:txPr>
        <c:crossAx val="1"/>
        <c:crosses val="autoZero"/>
        <c:auto val="1"/>
        <c:lblAlgn val="ctr"/>
        <c:lblOffset val="100"/>
        <c:noMultiLvlLbl val="0"/>
      </c:catAx>
      <c:valAx>
        <c:axId val="1"/>
        <c:scaling>
          <c:orientation val="minMax"/>
        </c:scaling>
        <c:delete val="0"/>
        <c:axPos val="l"/>
        <c:title>
          <c:tx>
            <c:rich>
              <a:bodyPr/>
              <a:lstStyle/>
              <a:p>
                <a:pPr>
                  <a:defRPr sz="1200" b="1" i="0" u="none" strike="noStrike" baseline="0">
                    <a:solidFill>
                      <a:srgbClr val="000000"/>
                    </a:solidFill>
                    <a:latin typeface="+mj-lt"/>
                    <a:ea typeface="Calibri"/>
                    <a:cs typeface="Calibri"/>
                  </a:defRPr>
                </a:pPr>
                <a:r>
                  <a:rPr lang="en-US" altLang="zh-TW" sz="1200">
                    <a:latin typeface="+mj-lt"/>
                  </a:rPr>
                  <a:t>Revenue (NT$B)</a:t>
                </a:r>
              </a:p>
            </c:rich>
          </c:tx>
          <c:layout>
            <c:manualLayout>
              <c:xMode val="edge"/>
              <c:yMode val="edge"/>
              <c:x val="4.544248169956424E-2"/>
              <c:y val="0.21689595106917942"/>
            </c:manualLayout>
          </c:layout>
          <c:overlay val="0"/>
        </c:title>
        <c:numFmt formatCode="_-* #,##0,_-;\-* #,##0,_-;_-* &quot;-&quot;??_-;_-@_-" sourceLinked="0"/>
        <c:majorTickMark val="out"/>
        <c:minorTickMark val="none"/>
        <c:tickLblPos val="nextTo"/>
        <c:txPr>
          <a:bodyPr/>
          <a:lstStyle/>
          <a:p>
            <a:pPr>
              <a:defRPr sz="996"/>
            </a:pPr>
            <a:endParaRPr lang="zh-TW"/>
          </a:p>
        </c:txPr>
        <c:crossAx val="181394488"/>
        <c:crosses val="autoZero"/>
        <c:crossBetween val="between"/>
        <c:majorUnit val="50000"/>
      </c:valAx>
      <c:spPr>
        <a:noFill/>
        <a:ln w="25338">
          <a:noFill/>
        </a:ln>
      </c:spPr>
    </c:plotArea>
    <c:legend>
      <c:legendPos val="b"/>
      <c:layout>
        <c:manualLayout>
          <c:xMode val="edge"/>
          <c:yMode val="edge"/>
          <c:x val="0.3260187252712814"/>
          <c:y val="0.90680025775221207"/>
          <c:w val="0.47881671507479473"/>
          <c:h val="7.7183271252770025E-2"/>
        </c:manualLayout>
      </c:layout>
      <c:overlay val="0"/>
    </c:legend>
    <c:plotVisOnly val="1"/>
    <c:dispBlanksAs val="gap"/>
    <c:showDLblsOverMax val="0"/>
  </c:chart>
  <c:txPr>
    <a:bodyPr/>
    <a:lstStyle/>
    <a:p>
      <a:pPr>
        <a:defRPr sz="1195" b="1"/>
      </a:pPr>
      <a:endParaRPr lang="zh-TW"/>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u="sng"/>
            </a:pPr>
            <a:r>
              <a:rPr lang="en-US" sz="1395" u="sng" dirty="0"/>
              <a:t>Growth rate by Platform (QoQ)</a:t>
            </a:r>
          </a:p>
        </c:rich>
      </c:tx>
      <c:layout>
        <c:manualLayout>
          <c:xMode val="edge"/>
          <c:yMode val="edge"/>
          <c:x val="0.14678030054895386"/>
          <c:y val="1.0376136302669444E-2"/>
        </c:manualLayout>
      </c:layout>
      <c:overlay val="0"/>
    </c:title>
    <c:autoTitleDeleted val="0"/>
    <c:plotArea>
      <c:layout>
        <c:manualLayout>
          <c:layoutTarget val="inner"/>
          <c:xMode val="edge"/>
          <c:yMode val="edge"/>
          <c:x val="3.6604947458668116E-2"/>
          <c:y val="0.18017765797259011"/>
          <c:w val="0.9267901050826638"/>
          <c:h val="0.7817816833687965"/>
        </c:manualLayout>
      </c:layout>
      <c:barChart>
        <c:barDir val="col"/>
        <c:grouping val="clustered"/>
        <c:varyColors val="1"/>
        <c:ser>
          <c:idx val="0"/>
          <c:order val="0"/>
          <c:tx>
            <c:strRef>
              <c:f>Sheet1!$B$1</c:f>
              <c:strCache>
                <c:ptCount val="1"/>
                <c:pt idx="0">
                  <c:v>數列 1</c:v>
                </c:pt>
              </c:strCache>
            </c:strRef>
          </c:tx>
          <c:invertIfNegative val="0"/>
          <c:dPt>
            <c:idx val="0"/>
            <c:invertIfNegative val="0"/>
            <c:bubble3D val="0"/>
            <c:spPr>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c:spPr>
            <c:extLst>
              <c:ext xmlns:c16="http://schemas.microsoft.com/office/drawing/2014/chart" uri="{C3380CC4-5D6E-409C-BE32-E72D297353CC}">
                <c16:uniqueId val="{00000000-2AA5-43BB-8E50-7066DF9D7692}"/>
              </c:ext>
            </c:extLst>
          </c:dPt>
          <c:dPt>
            <c:idx val="1"/>
            <c:invertIfNegative val="0"/>
            <c:bubble3D val="0"/>
            <c:spPr>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16200000" scaled="1"/>
                <a:tileRect/>
              </a:gradFill>
            </c:spPr>
            <c:extLst>
              <c:ext xmlns:c16="http://schemas.microsoft.com/office/drawing/2014/chart" uri="{C3380CC4-5D6E-409C-BE32-E72D297353CC}">
                <c16:uniqueId val="{00000001-2AA5-43BB-8E50-7066DF9D7692}"/>
              </c:ext>
            </c:extLst>
          </c:dPt>
          <c:dPt>
            <c:idx val="2"/>
            <c:invertIfNegative val="0"/>
            <c:bubble3D val="0"/>
            <c:spPr>
              <a:gradFill flip="none" rotWithShape="1">
                <a:gsLst>
                  <a:gs pos="0">
                    <a:srgbClr val="FFCC66">
                      <a:shade val="30000"/>
                      <a:satMod val="115000"/>
                    </a:srgbClr>
                  </a:gs>
                  <a:gs pos="50000">
                    <a:srgbClr val="FFCC66">
                      <a:shade val="67500"/>
                      <a:satMod val="115000"/>
                    </a:srgbClr>
                  </a:gs>
                  <a:gs pos="100000">
                    <a:srgbClr val="FFCC66">
                      <a:shade val="100000"/>
                      <a:satMod val="115000"/>
                    </a:srgbClr>
                  </a:gs>
                </a:gsLst>
                <a:lin ang="16200000" scaled="1"/>
                <a:tileRect/>
              </a:gradFill>
            </c:spPr>
            <c:extLst>
              <c:ext xmlns:c16="http://schemas.microsoft.com/office/drawing/2014/chart" uri="{C3380CC4-5D6E-409C-BE32-E72D297353CC}">
                <c16:uniqueId val="{00000002-2AA5-43BB-8E50-7066DF9D7692}"/>
              </c:ext>
            </c:extLst>
          </c:dPt>
          <c:dPt>
            <c:idx val="3"/>
            <c:invertIfNegative val="0"/>
            <c:bubble3D val="0"/>
            <c:spPr>
              <a:gradFill flip="none" rotWithShape="1">
                <a:gsLst>
                  <a:gs pos="0">
                    <a:srgbClr val="FF6600">
                      <a:shade val="30000"/>
                      <a:satMod val="115000"/>
                    </a:srgbClr>
                  </a:gs>
                  <a:gs pos="50000">
                    <a:srgbClr val="FF6600">
                      <a:shade val="67500"/>
                      <a:satMod val="115000"/>
                    </a:srgbClr>
                  </a:gs>
                  <a:gs pos="100000">
                    <a:srgbClr val="FF6600">
                      <a:shade val="100000"/>
                      <a:satMod val="115000"/>
                    </a:srgbClr>
                  </a:gs>
                </a:gsLst>
                <a:lin ang="16200000" scaled="1"/>
                <a:tileRect/>
              </a:gradFill>
            </c:spPr>
            <c:extLst>
              <c:ext xmlns:c16="http://schemas.microsoft.com/office/drawing/2014/chart" uri="{C3380CC4-5D6E-409C-BE32-E72D297353CC}">
                <c16:uniqueId val="{00000003-2AA5-43BB-8E50-7066DF9D7692}"/>
              </c:ext>
            </c:extLst>
          </c:dPt>
          <c:dPt>
            <c:idx val="4"/>
            <c:invertIfNegative val="0"/>
            <c:bubble3D val="0"/>
            <c:spPr>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6200000" scaled="1"/>
                <a:tileRect/>
              </a:gradFill>
            </c:spPr>
            <c:extLst>
              <c:ext xmlns:c16="http://schemas.microsoft.com/office/drawing/2014/chart" uri="{C3380CC4-5D6E-409C-BE32-E72D297353CC}">
                <c16:uniqueId val="{00000004-2AA5-43BB-8E50-7066DF9D7692}"/>
              </c:ext>
            </c:extLst>
          </c:dPt>
          <c:dPt>
            <c:idx val="5"/>
            <c:invertIfNegative val="0"/>
            <c:bubble3D val="0"/>
            <c:spPr>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6200000" scaled="1"/>
                <a:tileRect/>
              </a:gradFill>
            </c:spPr>
            <c:extLst>
              <c:ext xmlns:c16="http://schemas.microsoft.com/office/drawing/2014/chart" uri="{C3380CC4-5D6E-409C-BE32-E72D297353CC}">
                <c16:uniqueId val="{00000005-2AA5-43BB-8E50-7066DF9D7692}"/>
              </c:ext>
            </c:extLst>
          </c:dPt>
          <c:dLbls>
            <c:dLbl>
              <c:idx val="1"/>
              <c:tx>
                <c:rich>
                  <a:bodyPr/>
                  <a:lstStyle/>
                  <a:p>
                    <a:r>
                      <a:rPr lang="en-US" altLang="zh-TW" smtClean="0"/>
                      <a:t>+</a:t>
                    </a:r>
                    <a:fld id="{BB5D9474-2E9C-41AF-AB70-DA2C0003EC22}" type="VALUE">
                      <a:rPr lang="en-US" altLang="zh-TW" smtClean="0"/>
                      <a:pPr/>
                      <a:t>[值]</a:t>
                    </a:fld>
                    <a:endParaRPr lang="en-US" altLang="zh-TW" smtClean="0"/>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AA5-43BB-8E50-7066DF9D7692}"/>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Smartphone</c:v>
                </c:pt>
                <c:pt idx="1">
                  <c:v>HPC</c:v>
                </c:pt>
                <c:pt idx="2">
                  <c:v>IoT</c:v>
                </c:pt>
                <c:pt idx="3">
                  <c:v>Automotive</c:v>
                </c:pt>
                <c:pt idx="4">
                  <c:v>DCE</c:v>
                </c:pt>
                <c:pt idx="5">
                  <c:v>Others</c:v>
                </c:pt>
              </c:strCache>
            </c:strRef>
          </c:cat>
          <c:val>
            <c:numRef>
              <c:f>Sheet1!$B$2:$B$7</c:f>
              <c:numCache>
                <c:formatCode>0%</c:formatCode>
                <c:ptCount val="6"/>
                <c:pt idx="0">
                  <c:v>-0.04</c:v>
                </c:pt>
                <c:pt idx="1">
                  <c:v>0.12</c:v>
                </c:pt>
                <c:pt idx="2">
                  <c:v>-0.05</c:v>
                </c:pt>
                <c:pt idx="3">
                  <c:v>-0.13</c:v>
                </c:pt>
                <c:pt idx="4">
                  <c:v>-0.09</c:v>
                </c:pt>
                <c:pt idx="5">
                  <c:v>-0.05</c:v>
                </c:pt>
              </c:numCache>
            </c:numRef>
          </c:val>
          <c:extLst>
            <c:ext xmlns:c16="http://schemas.microsoft.com/office/drawing/2014/chart" uri="{C3380CC4-5D6E-409C-BE32-E72D297353CC}">
              <c16:uniqueId val="{00000006-2AA5-43BB-8E50-7066DF9D7692}"/>
            </c:ext>
          </c:extLst>
        </c:ser>
        <c:dLbls>
          <c:dLblPos val="outEnd"/>
          <c:showLegendKey val="0"/>
          <c:showVal val="1"/>
          <c:showCatName val="0"/>
          <c:showSerName val="0"/>
          <c:showPercent val="0"/>
          <c:showBubbleSize val="0"/>
        </c:dLbls>
        <c:gapWidth val="150"/>
        <c:axId val="217174776"/>
        <c:axId val="1"/>
      </c:barChart>
      <c:catAx>
        <c:axId val="217174776"/>
        <c:scaling>
          <c:orientation val="minMax"/>
        </c:scaling>
        <c:delete val="0"/>
        <c:axPos val="b"/>
        <c:numFmt formatCode="General" sourceLinked="1"/>
        <c:majorTickMark val="none"/>
        <c:minorTickMark val="none"/>
        <c:tickLblPos val="none"/>
        <c:txPr>
          <a:bodyPr rot="0"/>
          <a:lstStyle/>
          <a:p>
            <a:pPr>
              <a:defRPr/>
            </a:pPr>
            <a:endParaRPr lang="zh-TW"/>
          </a:p>
        </c:txPr>
        <c:crossAx val="1"/>
        <c:crosses val="autoZero"/>
        <c:auto val="1"/>
        <c:lblAlgn val="ctr"/>
        <c:lblOffset val="100"/>
        <c:noMultiLvlLbl val="0"/>
      </c:catAx>
      <c:valAx>
        <c:axId val="1"/>
        <c:scaling>
          <c:orientation val="minMax"/>
        </c:scaling>
        <c:delete val="1"/>
        <c:axPos val="l"/>
        <c:numFmt formatCode="0%" sourceLinked="1"/>
        <c:majorTickMark val="out"/>
        <c:minorTickMark val="none"/>
        <c:tickLblPos val="nextTo"/>
        <c:crossAx val="217174776"/>
        <c:crosses val="autoZero"/>
        <c:crossBetween val="between"/>
      </c:valAx>
      <c:spPr>
        <a:noFill/>
        <a:ln w="25400">
          <a:noFill/>
        </a:ln>
      </c:spPr>
    </c:plotArea>
    <c:plotVisOnly val="1"/>
    <c:dispBlanksAs val="gap"/>
    <c:showDLblsOverMax val="0"/>
  </c:chart>
  <c:txPr>
    <a:bodyPr/>
    <a:lstStyle/>
    <a:p>
      <a:pPr>
        <a:defRPr sz="1195" b="1"/>
      </a:pPr>
      <a:endParaRPr lang="zh-TW"/>
    </a:p>
  </c:txPr>
  <c:externalData r:id="rId1">
    <c:autoUpdate val="0"/>
  </c:externalData>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drawing1.xml><?xml version="1.0" encoding="utf-8"?>
<c:userShapes xmlns:c="http://schemas.openxmlformats.org/drawingml/2006/chart">
  <cdr:relSizeAnchor xmlns:cdr="http://schemas.openxmlformats.org/drawingml/2006/chartDrawing">
    <cdr:from>
      <cdr:x>0.09011</cdr:x>
      <cdr:y>0.60303</cdr:y>
    </cdr:from>
    <cdr:to>
      <cdr:x>0.45159</cdr:x>
      <cdr:y>0.70723</cdr:y>
    </cdr:to>
    <cdr:sp macro="" textlink="">
      <cdr:nvSpPr>
        <cdr:cNvPr id="7" name="矩形 6"/>
        <cdr:cNvSpPr>
          <a:spLocks xmlns:a="http://schemas.openxmlformats.org/drawingml/2006/main" noChangeArrowheads="1"/>
        </cdr:cNvSpPr>
      </cdr:nvSpPr>
      <cdr:spPr bwMode="auto">
        <a:xfrm xmlns:a="http://schemas.openxmlformats.org/drawingml/2006/main">
          <a:off x="343891" y="2214240"/>
          <a:ext cx="1379534" cy="382611"/>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cdr:spPr>
      <cdr:txBody>
        <a:bodyPr xmlns:a="http://schemas.openxmlformats.org/drawingml/2006/main"/>
        <a:lstStyle xmlns:a="http://schemas.openxmlformats.org/drawingml/2006/main">
          <a:defPPr>
            <a:defRPr lang="zh-TW"/>
          </a:defPPr>
          <a:lvl1pPr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9pPr>
        </a:lstStyle>
        <a:p xmlns:a="http://schemas.openxmlformats.org/drawingml/2006/main">
          <a:pPr algn="ctr" eaLnBrk="1" hangingPunct="1"/>
          <a:r>
            <a:rPr lang="en-US" altLang="zh-TW" sz="1200" dirty="0" smtClean="0"/>
            <a:t>HPC</a:t>
          </a:r>
          <a:endParaRPr lang="zh-TW" altLang="en-US" sz="1200" dirty="0"/>
        </a:p>
      </cdr:txBody>
    </cdr:sp>
  </cdr:relSizeAnchor>
  <cdr:relSizeAnchor xmlns:cdr="http://schemas.openxmlformats.org/drawingml/2006/chartDrawing">
    <cdr:from>
      <cdr:x>0.24067</cdr:x>
      <cdr:y>0.78894</cdr:y>
    </cdr:from>
    <cdr:to>
      <cdr:x>0.60215</cdr:x>
      <cdr:y>0.89313</cdr:y>
    </cdr:to>
    <cdr:sp macro="" textlink="">
      <cdr:nvSpPr>
        <cdr:cNvPr id="8" name="矩形 7"/>
        <cdr:cNvSpPr>
          <a:spLocks xmlns:a="http://schemas.openxmlformats.org/drawingml/2006/main" noChangeArrowheads="1"/>
        </cdr:cNvSpPr>
      </cdr:nvSpPr>
      <cdr:spPr bwMode="auto">
        <a:xfrm xmlns:a="http://schemas.openxmlformats.org/drawingml/2006/main">
          <a:off x="918464" y="2896894"/>
          <a:ext cx="1379535" cy="382574"/>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cdr:spPr>
      <cdr:txBody>
        <a:bodyPr xmlns:a="http://schemas.openxmlformats.org/drawingml/2006/main"/>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r>
            <a:rPr lang="en-US" altLang="zh-TW" sz="1200" b="1" dirty="0" smtClean="0"/>
            <a:t>IoT</a:t>
          </a:r>
          <a:endParaRPr lang="zh-TW" altLang="en-US" sz="1200" b="1" dirty="0"/>
        </a:p>
      </cdr:txBody>
    </cdr:sp>
  </cdr:relSizeAnchor>
  <cdr:relSizeAnchor xmlns:cdr="http://schemas.openxmlformats.org/drawingml/2006/chartDrawing">
    <cdr:from>
      <cdr:x>0.79556</cdr:x>
      <cdr:y>0.79784</cdr:y>
    </cdr:from>
    <cdr:to>
      <cdr:x>1</cdr:x>
      <cdr:y>0.90204</cdr:y>
    </cdr:to>
    <cdr:sp macro="" textlink="">
      <cdr:nvSpPr>
        <cdr:cNvPr id="9" name="矩形 8"/>
        <cdr:cNvSpPr>
          <a:spLocks xmlns:a="http://schemas.openxmlformats.org/drawingml/2006/main" noChangeArrowheads="1"/>
        </cdr:cNvSpPr>
      </cdr:nvSpPr>
      <cdr:spPr bwMode="auto">
        <a:xfrm xmlns:a="http://schemas.openxmlformats.org/drawingml/2006/main">
          <a:off x="3036135" y="2929590"/>
          <a:ext cx="780215" cy="382611"/>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cdr:spPr>
      <cdr:txBody>
        <a:bodyPr xmlns:a="http://schemas.openxmlformats.org/drawingml/2006/main"/>
        <a:lstStyle xmlns:a="http://schemas.openxmlformats.org/drawingml/2006/main">
          <a:defPPr>
            <a:defRPr lang="zh-TW"/>
          </a:defPPr>
          <a:lvl1pPr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9pPr>
        </a:lstStyle>
        <a:p xmlns:a="http://schemas.openxmlformats.org/drawingml/2006/main">
          <a:pPr algn="ctr" eaLnBrk="1" hangingPunct="1"/>
          <a:r>
            <a:rPr lang="en-US" altLang="zh-TW" sz="1200" b="1" dirty="0" smtClean="0"/>
            <a:t>Others</a:t>
          </a:r>
          <a:endParaRPr lang="zh-TW" altLang="en-US" sz="1200" b="1" dirty="0"/>
        </a:p>
      </cdr:txBody>
    </cdr:sp>
  </cdr:relSizeAnchor>
  <cdr:relSizeAnchor xmlns:cdr="http://schemas.openxmlformats.org/drawingml/2006/chartDrawing">
    <cdr:from>
      <cdr:x>0.63729</cdr:x>
      <cdr:y>0.89523</cdr:y>
    </cdr:from>
    <cdr:to>
      <cdr:x>0.84173</cdr:x>
      <cdr:y>0.99942</cdr:y>
    </cdr:to>
    <cdr:sp macro="" textlink="">
      <cdr:nvSpPr>
        <cdr:cNvPr id="10" name="矩形 9"/>
        <cdr:cNvSpPr>
          <a:spLocks xmlns:a="http://schemas.openxmlformats.org/drawingml/2006/main" noChangeArrowheads="1"/>
        </cdr:cNvSpPr>
      </cdr:nvSpPr>
      <cdr:spPr bwMode="auto">
        <a:xfrm xmlns:a="http://schemas.openxmlformats.org/drawingml/2006/main">
          <a:off x="2432123" y="3287178"/>
          <a:ext cx="780215" cy="38257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cdr:spPr>
      <cdr:txBody>
        <a:bodyPr xmlns:a="http://schemas.openxmlformats.org/drawingml/2006/main"/>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r>
            <a:rPr lang="en-US" altLang="zh-TW" sz="1200" b="1" dirty="0" smtClean="0"/>
            <a:t>DCE</a:t>
          </a:r>
          <a:endParaRPr lang="zh-TW" altLang="en-US" sz="1200" b="1"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1026">
            <a:extLst>
              <a:ext uri="{FF2B5EF4-FFF2-40B4-BE49-F238E27FC236}">
                <a16:creationId xmlns:a16="http://schemas.microsoft.com/office/drawing/2014/main" id="{ED96608F-2301-45F2-9716-5D78EE6B6F7C}"/>
              </a:ext>
            </a:extLst>
          </p:cNvPr>
          <p:cNvSpPr>
            <a:spLocks noGrp="1" noChangeArrowheads="1"/>
          </p:cNvSpPr>
          <p:nvPr>
            <p:ph type="hdr" sz="quarter"/>
          </p:nvPr>
        </p:nvSpPr>
        <p:spPr bwMode="auto">
          <a:xfrm>
            <a:off x="1" y="1"/>
            <a:ext cx="2946443" cy="496412"/>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a:p>
        </p:txBody>
      </p:sp>
      <p:sp>
        <p:nvSpPr>
          <p:cNvPr id="22531" name="Rectangle 1027">
            <a:extLst>
              <a:ext uri="{FF2B5EF4-FFF2-40B4-BE49-F238E27FC236}">
                <a16:creationId xmlns:a16="http://schemas.microsoft.com/office/drawing/2014/main" id="{CA3BBB80-7FBA-406B-94B3-E70DCE47B4A5}"/>
              </a:ext>
            </a:extLst>
          </p:cNvPr>
          <p:cNvSpPr>
            <a:spLocks noGrp="1" noChangeArrowheads="1"/>
          </p:cNvSpPr>
          <p:nvPr>
            <p:ph type="dt" sz="quarter" idx="1"/>
          </p:nvPr>
        </p:nvSpPr>
        <p:spPr bwMode="auto">
          <a:xfrm>
            <a:off x="3852801" y="1"/>
            <a:ext cx="2944875" cy="496412"/>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lvl1pPr algn="r" eaLnBrk="1" hangingPunct="1">
              <a:defRPr sz="1300">
                <a:latin typeface="Arial" charset="0"/>
                <a:ea typeface="新細明體" charset="-120"/>
              </a:defRPr>
            </a:lvl1pPr>
          </a:lstStyle>
          <a:p>
            <a:pPr>
              <a:defRPr/>
            </a:pPr>
            <a:endParaRPr lang="en-US" altLang="zh-TW"/>
          </a:p>
        </p:txBody>
      </p:sp>
      <p:sp>
        <p:nvSpPr>
          <p:cNvPr id="22532" name="Rectangle 1028">
            <a:extLst>
              <a:ext uri="{FF2B5EF4-FFF2-40B4-BE49-F238E27FC236}">
                <a16:creationId xmlns:a16="http://schemas.microsoft.com/office/drawing/2014/main" id="{5DEE4FF3-6961-4BBD-B2AE-16169EE698F2}"/>
              </a:ext>
            </a:extLst>
          </p:cNvPr>
          <p:cNvSpPr>
            <a:spLocks noGrp="1" noChangeArrowheads="1"/>
          </p:cNvSpPr>
          <p:nvPr>
            <p:ph type="ftr" sz="quarter" idx="2"/>
          </p:nvPr>
        </p:nvSpPr>
        <p:spPr bwMode="auto">
          <a:xfrm>
            <a:off x="1" y="9433401"/>
            <a:ext cx="2946443" cy="496412"/>
          </a:xfrm>
          <a:prstGeom prst="rect">
            <a:avLst/>
          </a:prstGeom>
          <a:noFill/>
          <a:ln w="9525">
            <a:noFill/>
            <a:miter lim="800000"/>
            <a:headEnd/>
            <a:tailEnd/>
          </a:ln>
          <a:effectLst/>
        </p:spPr>
        <p:txBody>
          <a:bodyPr vert="horz" wrap="square" lIns="95571" tIns="47786" rIns="95571" bIns="47786" numCol="1" anchor="b"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a:p>
        </p:txBody>
      </p:sp>
      <p:sp>
        <p:nvSpPr>
          <p:cNvPr id="22533" name="Rectangle 1029">
            <a:extLst>
              <a:ext uri="{FF2B5EF4-FFF2-40B4-BE49-F238E27FC236}">
                <a16:creationId xmlns:a16="http://schemas.microsoft.com/office/drawing/2014/main" id="{22885947-7FDC-4469-B746-546E44E4C4C5}"/>
              </a:ext>
            </a:extLst>
          </p:cNvPr>
          <p:cNvSpPr>
            <a:spLocks noGrp="1" noChangeArrowheads="1"/>
          </p:cNvSpPr>
          <p:nvPr>
            <p:ph type="sldNum" sz="quarter" idx="3"/>
          </p:nvPr>
        </p:nvSpPr>
        <p:spPr bwMode="auto">
          <a:xfrm>
            <a:off x="3852801" y="9433401"/>
            <a:ext cx="2944875" cy="496412"/>
          </a:xfrm>
          <a:prstGeom prst="rect">
            <a:avLst/>
          </a:prstGeom>
          <a:noFill/>
          <a:ln w="9525">
            <a:noFill/>
            <a:miter lim="800000"/>
            <a:headEnd/>
            <a:tailEnd/>
          </a:ln>
          <a:effectLst/>
        </p:spPr>
        <p:txBody>
          <a:bodyPr vert="horz" wrap="square" lIns="95571" tIns="47786" rIns="95571" bIns="47786" numCol="1" anchor="b" anchorCtr="0" compatLnSpc="1">
            <a:prstTxWarp prst="textNoShape">
              <a:avLst/>
            </a:prstTxWarp>
          </a:bodyPr>
          <a:lstStyle>
            <a:lvl1pPr algn="r" eaLnBrk="1" hangingPunct="1">
              <a:defRPr sz="1300" smtClean="0"/>
            </a:lvl1pPr>
          </a:lstStyle>
          <a:p>
            <a:pPr>
              <a:defRPr/>
            </a:pPr>
            <a:fld id="{15299D25-A526-4BB7-82AD-1C8940AC0FC8}"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FE563E22-2823-424C-9799-0511A1AA3DEC}"/>
              </a:ext>
            </a:extLst>
          </p:cNvPr>
          <p:cNvSpPr>
            <a:spLocks noGrp="1" noChangeArrowheads="1"/>
          </p:cNvSpPr>
          <p:nvPr>
            <p:ph type="hdr" sz="quarter"/>
          </p:nvPr>
        </p:nvSpPr>
        <p:spPr bwMode="auto">
          <a:xfrm>
            <a:off x="1" y="1"/>
            <a:ext cx="2946443" cy="496412"/>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a:p>
        </p:txBody>
      </p:sp>
      <p:sp>
        <p:nvSpPr>
          <p:cNvPr id="21507" name="Rectangle 3">
            <a:extLst>
              <a:ext uri="{FF2B5EF4-FFF2-40B4-BE49-F238E27FC236}">
                <a16:creationId xmlns:a16="http://schemas.microsoft.com/office/drawing/2014/main" id="{535A222C-A43F-4927-81C0-E217547AA473}"/>
              </a:ext>
            </a:extLst>
          </p:cNvPr>
          <p:cNvSpPr>
            <a:spLocks noGrp="1" noChangeArrowheads="1"/>
          </p:cNvSpPr>
          <p:nvPr>
            <p:ph type="dt" idx="1"/>
          </p:nvPr>
        </p:nvSpPr>
        <p:spPr bwMode="auto">
          <a:xfrm>
            <a:off x="3852801" y="1"/>
            <a:ext cx="2944875" cy="496412"/>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lvl1pPr algn="r" eaLnBrk="1" hangingPunct="1">
              <a:defRPr sz="1300">
                <a:latin typeface="Arial" charset="0"/>
                <a:ea typeface="新細明體" charset="-120"/>
              </a:defRPr>
            </a:lvl1pPr>
          </a:lstStyle>
          <a:p>
            <a:pPr>
              <a:defRPr/>
            </a:pPr>
            <a:endParaRPr lang="en-US" altLang="zh-TW"/>
          </a:p>
        </p:txBody>
      </p:sp>
      <p:sp>
        <p:nvSpPr>
          <p:cNvPr id="3076" name="Rectangle 4">
            <a:extLst>
              <a:ext uri="{FF2B5EF4-FFF2-40B4-BE49-F238E27FC236}">
                <a16:creationId xmlns:a16="http://schemas.microsoft.com/office/drawing/2014/main" id="{B80408A0-A5D3-47ED-B97D-8AD9EA948ECD}"/>
              </a:ext>
            </a:extLst>
          </p:cNvPr>
          <p:cNvSpPr>
            <a:spLocks noGrp="1" noRot="1" noChangeAspect="1" noChangeArrowheads="1" noTextEdit="1"/>
          </p:cNvSpPr>
          <p:nvPr>
            <p:ph type="sldImg" idx="2"/>
          </p:nvPr>
        </p:nvSpPr>
        <p:spPr bwMode="auto">
          <a:xfrm>
            <a:off x="92075" y="746125"/>
            <a:ext cx="6613525" cy="37211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9" name="Rectangle 5">
            <a:extLst>
              <a:ext uri="{FF2B5EF4-FFF2-40B4-BE49-F238E27FC236}">
                <a16:creationId xmlns:a16="http://schemas.microsoft.com/office/drawing/2014/main" id="{265403D7-44FE-4F78-89B0-7695E5D955BD}"/>
              </a:ext>
            </a:extLst>
          </p:cNvPr>
          <p:cNvSpPr>
            <a:spLocks noGrp="1" noChangeArrowheads="1"/>
          </p:cNvSpPr>
          <p:nvPr>
            <p:ph type="body" sz="quarter" idx="3"/>
          </p:nvPr>
        </p:nvSpPr>
        <p:spPr bwMode="auto">
          <a:xfrm>
            <a:off x="906357" y="4716701"/>
            <a:ext cx="4984962" cy="4467706"/>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21510" name="Rectangle 6">
            <a:extLst>
              <a:ext uri="{FF2B5EF4-FFF2-40B4-BE49-F238E27FC236}">
                <a16:creationId xmlns:a16="http://schemas.microsoft.com/office/drawing/2014/main" id="{FCD8FDE1-880B-48FA-84A9-44882927E057}"/>
              </a:ext>
            </a:extLst>
          </p:cNvPr>
          <p:cNvSpPr>
            <a:spLocks noGrp="1" noChangeArrowheads="1"/>
          </p:cNvSpPr>
          <p:nvPr>
            <p:ph type="ftr" sz="quarter" idx="4"/>
          </p:nvPr>
        </p:nvSpPr>
        <p:spPr bwMode="auto">
          <a:xfrm>
            <a:off x="1" y="9433401"/>
            <a:ext cx="2946443" cy="496412"/>
          </a:xfrm>
          <a:prstGeom prst="rect">
            <a:avLst/>
          </a:prstGeom>
          <a:noFill/>
          <a:ln w="9525">
            <a:noFill/>
            <a:miter lim="800000"/>
            <a:headEnd/>
            <a:tailEnd/>
          </a:ln>
          <a:effectLst/>
        </p:spPr>
        <p:txBody>
          <a:bodyPr vert="horz" wrap="square" lIns="95571" tIns="47786" rIns="95571" bIns="47786" numCol="1" anchor="b"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a:p>
        </p:txBody>
      </p:sp>
      <p:sp>
        <p:nvSpPr>
          <p:cNvPr id="21511" name="Rectangle 7">
            <a:extLst>
              <a:ext uri="{FF2B5EF4-FFF2-40B4-BE49-F238E27FC236}">
                <a16:creationId xmlns:a16="http://schemas.microsoft.com/office/drawing/2014/main" id="{DF289317-D24B-4007-B69B-722EDA04983C}"/>
              </a:ext>
            </a:extLst>
          </p:cNvPr>
          <p:cNvSpPr>
            <a:spLocks noGrp="1" noChangeArrowheads="1"/>
          </p:cNvSpPr>
          <p:nvPr>
            <p:ph type="sldNum" sz="quarter" idx="5"/>
          </p:nvPr>
        </p:nvSpPr>
        <p:spPr bwMode="auto">
          <a:xfrm>
            <a:off x="3852801" y="9433401"/>
            <a:ext cx="2944875" cy="496412"/>
          </a:xfrm>
          <a:prstGeom prst="rect">
            <a:avLst/>
          </a:prstGeom>
          <a:noFill/>
          <a:ln w="9525">
            <a:noFill/>
            <a:miter lim="800000"/>
            <a:headEnd/>
            <a:tailEnd/>
          </a:ln>
          <a:effectLst/>
        </p:spPr>
        <p:txBody>
          <a:bodyPr vert="horz" wrap="square" lIns="95571" tIns="47786" rIns="95571" bIns="47786" numCol="1" anchor="b" anchorCtr="0" compatLnSpc="1">
            <a:prstTxWarp prst="textNoShape">
              <a:avLst/>
            </a:prstTxWarp>
          </a:bodyPr>
          <a:lstStyle>
            <a:lvl1pPr algn="r" eaLnBrk="1" hangingPunct="1">
              <a:defRPr sz="1300" smtClean="0"/>
            </a:lvl1pPr>
          </a:lstStyle>
          <a:p>
            <a:pPr>
              <a:defRPr/>
            </a:pPr>
            <a:fld id="{2DD2580D-B7A5-4045-A3C6-18D963917600}"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新細明體"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0E76467C-50FF-49C3-8424-758C548AC6D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75281" indent="-297218">
              <a:defRPr kumimoji="1" sz="2400" b="1">
                <a:solidFill>
                  <a:schemeClr val="tx1"/>
                </a:solidFill>
                <a:latin typeface="Arial" panose="020B0604020202020204" pitchFamily="34" charset="0"/>
                <a:ea typeface="新細明體" panose="02020500000000000000" pitchFamily="18" charset="-120"/>
              </a:defRPr>
            </a:lvl2pPr>
            <a:lvl3pPr marL="1193587" indent="-237460">
              <a:defRPr kumimoji="1" sz="2400" b="1">
                <a:solidFill>
                  <a:schemeClr val="tx1"/>
                </a:solidFill>
                <a:latin typeface="Arial" panose="020B0604020202020204" pitchFamily="34" charset="0"/>
                <a:ea typeface="新細明體" panose="02020500000000000000" pitchFamily="18" charset="-120"/>
              </a:defRPr>
            </a:lvl3pPr>
            <a:lvl4pPr marL="1671650" indent="-237460">
              <a:defRPr kumimoji="1" sz="2400" b="1">
                <a:solidFill>
                  <a:schemeClr val="tx1"/>
                </a:solidFill>
                <a:latin typeface="Arial" panose="020B0604020202020204" pitchFamily="34" charset="0"/>
                <a:ea typeface="新細明體" panose="02020500000000000000" pitchFamily="18" charset="-120"/>
              </a:defRPr>
            </a:lvl4pPr>
            <a:lvl5pPr marL="2149714" indent="-237460">
              <a:defRPr kumimoji="1" sz="2400" b="1">
                <a:solidFill>
                  <a:schemeClr val="tx1"/>
                </a:solidFill>
                <a:latin typeface="Arial" panose="020B0604020202020204" pitchFamily="34" charset="0"/>
                <a:ea typeface="新細明體" panose="02020500000000000000" pitchFamily="18" charset="-120"/>
              </a:defRPr>
            </a:lvl5pPr>
            <a:lvl6pPr marL="2602616" indent="-23746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3055519" indent="-23746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508421" indent="-23746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961323" indent="-23746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5DEBDD6F-D008-4963-A0C3-8DE71D56AB25}" type="slidenum">
              <a:rPr lang="en-US" altLang="zh-TW" sz="1300"/>
              <a:pPr/>
              <a:t>0</a:t>
            </a:fld>
            <a:endParaRPr lang="en-US" altLang="zh-TW" sz="1300"/>
          </a:p>
        </p:txBody>
      </p:sp>
      <p:sp>
        <p:nvSpPr>
          <p:cNvPr id="6147" name="Rectangle 7">
            <a:extLst>
              <a:ext uri="{FF2B5EF4-FFF2-40B4-BE49-F238E27FC236}">
                <a16:creationId xmlns:a16="http://schemas.microsoft.com/office/drawing/2014/main" id="{E5E5786F-B2BF-4C3F-B46E-AC2DCEB7BD66}"/>
              </a:ext>
            </a:extLst>
          </p:cNvPr>
          <p:cNvSpPr txBox="1">
            <a:spLocks noGrp="1" noChangeArrowheads="1"/>
          </p:cNvSpPr>
          <p:nvPr/>
        </p:nvSpPr>
        <p:spPr bwMode="auto">
          <a:xfrm>
            <a:off x="3852801" y="9433401"/>
            <a:ext cx="2944875" cy="49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84" tIns="46892" rIns="93784" bIns="46892"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7EB9A6B1-1EDA-4BA8-AF58-788D98053E3B}" type="slidenum">
              <a:rPr lang="en-US" altLang="zh-TW" sz="1300" b="0">
                <a:latin typeface="Times New Roman" panose="02020603050405020304" pitchFamily="18" charset="0"/>
              </a:rPr>
              <a:pPr algn="r" eaLnBrk="1" hangingPunct="1"/>
              <a:t>0</a:t>
            </a:fld>
            <a:endParaRPr lang="en-US" altLang="zh-TW" sz="1300" b="0">
              <a:latin typeface="Times New Roman" panose="02020603050405020304" pitchFamily="18" charset="0"/>
            </a:endParaRPr>
          </a:p>
        </p:txBody>
      </p:sp>
      <p:sp>
        <p:nvSpPr>
          <p:cNvPr id="6148" name="Rectangle 2">
            <a:extLst>
              <a:ext uri="{FF2B5EF4-FFF2-40B4-BE49-F238E27FC236}">
                <a16:creationId xmlns:a16="http://schemas.microsoft.com/office/drawing/2014/main" id="{F9705C7F-3820-4BC0-B3FE-81B779260E6B}"/>
              </a:ext>
            </a:extLst>
          </p:cNvPr>
          <p:cNvSpPr>
            <a:spLocks noGrp="1" noRot="1" noChangeAspect="1" noChangeArrowheads="1" noTextEdit="1"/>
          </p:cNvSpPr>
          <p:nvPr>
            <p:ph type="sldImg"/>
          </p:nvPr>
        </p:nvSpPr>
        <p:spPr>
          <a:xfrm>
            <a:off x="88900" y="742950"/>
            <a:ext cx="6618288" cy="3724275"/>
          </a:xfrm>
          <a:solidFill>
            <a:srgbClr val="FFFFFF"/>
          </a:solidFill>
          <a:ln/>
        </p:spPr>
      </p:sp>
      <p:sp>
        <p:nvSpPr>
          <p:cNvPr id="6149" name="Rectangle 3">
            <a:extLst>
              <a:ext uri="{FF2B5EF4-FFF2-40B4-BE49-F238E27FC236}">
                <a16:creationId xmlns:a16="http://schemas.microsoft.com/office/drawing/2014/main" id="{D44BFE6D-D96D-43B2-A7EB-524403BD6485}"/>
              </a:ext>
            </a:extLst>
          </p:cNvPr>
          <p:cNvSpPr>
            <a:spLocks noGrp="1" noChangeArrowheads="1"/>
          </p:cNvSpPr>
          <p:nvPr>
            <p:ph type="body" idx="1"/>
          </p:nvPr>
        </p:nvSpPr>
        <p:spPr>
          <a:xfrm>
            <a:off x="906357" y="4718276"/>
            <a:ext cx="4984962" cy="4469282"/>
          </a:xfrm>
          <a:solidFill>
            <a:srgbClr val="FFFFFF"/>
          </a:solidFill>
          <a:ln>
            <a:solidFill>
              <a:srgbClr val="000000"/>
            </a:solidFill>
          </a:ln>
        </p:spPr>
        <p:txBody>
          <a:bodyPr lIns="93784" tIns="46892" rIns="93784" bIns="46892"/>
          <a:lstStyle/>
          <a:p>
            <a:pPr>
              <a:lnSpc>
                <a:spcPct val="150000"/>
              </a:lnSpc>
              <a:defRPr/>
            </a:pPr>
            <a:endParaRPr lang="zh-TW" altLang="zh-TW" b="1" dirty="0">
              <a:cs typeface="Arial" pitchFamily="34" charset="0"/>
            </a:endParaRPr>
          </a:p>
          <a:p>
            <a:pPr eaLnBrk="1" hangingPunct="1"/>
            <a:endParaRPr lang="en-US" altLang="zh-TW" dirty="0">
              <a:ea typeface="新細明體" panose="02020500000000000000" pitchFamily="18" charset="-12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104" indent="-279919">
              <a:defRPr kumimoji="1" sz="2400" b="1">
                <a:solidFill>
                  <a:schemeClr val="tx1"/>
                </a:solidFill>
                <a:latin typeface="Arial" panose="020B0604020202020204" pitchFamily="34" charset="0"/>
                <a:ea typeface="新細明體" panose="02020500000000000000" pitchFamily="18" charset="-120"/>
              </a:defRPr>
            </a:lvl2pPr>
            <a:lvl3pPr marL="1121248" indent="-223306">
              <a:defRPr kumimoji="1" sz="2400" b="1">
                <a:solidFill>
                  <a:schemeClr val="tx1"/>
                </a:solidFill>
                <a:latin typeface="Arial" panose="020B0604020202020204" pitchFamily="34" charset="0"/>
                <a:ea typeface="新細明體" panose="02020500000000000000" pitchFamily="18" charset="-120"/>
              </a:defRPr>
            </a:lvl3pPr>
            <a:lvl4pPr marL="1569432" indent="-223306">
              <a:defRPr kumimoji="1" sz="2400" b="1">
                <a:solidFill>
                  <a:schemeClr val="tx1"/>
                </a:solidFill>
                <a:latin typeface="Arial" panose="020B0604020202020204" pitchFamily="34" charset="0"/>
                <a:ea typeface="新細明體" panose="02020500000000000000" pitchFamily="18" charset="-120"/>
              </a:defRPr>
            </a:lvl4pPr>
            <a:lvl5pPr marL="2017617" indent="-223306">
              <a:defRPr kumimoji="1" sz="2400" b="1">
                <a:solidFill>
                  <a:schemeClr val="tx1"/>
                </a:solidFill>
                <a:latin typeface="Arial" panose="020B0604020202020204" pitchFamily="34" charset="0"/>
                <a:ea typeface="新細明體" panose="02020500000000000000" pitchFamily="18" charset="-120"/>
              </a:defRPr>
            </a:lvl5pPr>
            <a:lvl6pPr marL="2470520" indent="-223306"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23422" indent="-223306"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76324" indent="-223306"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29227" indent="-223306"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5E05C1AD-A80D-44F4-B426-E14EFED7D1C9}" type="slidenum">
              <a:rPr lang="en-US" altLang="zh-TW" sz="1200"/>
              <a:pPr/>
              <a:t>9</a:t>
            </a:fld>
            <a:endParaRPr lang="en-US" altLang="zh-TW" sz="1200"/>
          </a:p>
        </p:txBody>
      </p:sp>
      <p:sp>
        <p:nvSpPr>
          <p:cNvPr id="22531" name="Rectangle 7"/>
          <p:cNvSpPr txBox="1">
            <a:spLocks noGrp="1" noChangeArrowheads="1"/>
          </p:cNvSpPr>
          <p:nvPr/>
        </p:nvSpPr>
        <p:spPr bwMode="auto">
          <a:xfrm>
            <a:off x="3791644" y="8560347"/>
            <a:ext cx="2899401" cy="450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051" tIns="44025" rIns="88051" bIns="44025"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74C90E8B-5E7C-4C53-8FE3-93641E58F4A1}" type="slidenum">
              <a:rPr lang="en-US" altLang="zh-TW" sz="1200" b="0">
                <a:latin typeface="Times New Roman" panose="02020603050405020304" pitchFamily="18" charset="0"/>
              </a:rPr>
              <a:pPr algn="r" eaLnBrk="1" hangingPunct="1"/>
              <a:t>9</a:t>
            </a:fld>
            <a:endParaRPr lang="en-US" altLang="zh-TW" sz="1200" b="0">
              <a:latin typeface="Times New Roman" panose="02020603050405020304" pitchFamily="18" charset="0"/>
            </a:endParaRPr>
          </a:p>
        </p:txBody>
      </p:sp>
      <p:sp>
        <p:nvSpPr>
          <p:cNvPr id="22532" name="Rectangle 2"/>
          <p:cNvSpPr>
            <a:spLocks noGrp="1" noRot="1" noChangeAspect="1" noChangeArrowheads="1" noTextEdit="1"/>
          </p:cNvSpPr>
          <p:nvPr>
            <p:ph type="sldImg"/>
          </p:nvPr>
        </p:nvSpPr>
        <p:spPr>
          <a:xfrm>
            <a:off x="341313" y="674688"/>
            <a:ext cx="6005512" cy="3379787"/>
          </a:xfrm>
          <a:solidFill>
            <a:srgbClr val="FFFFFF"/>
          </a:solidFill>
          <a:ln/>
        </p:spPr>
      </p:sp>
      <p:sp>
        <p:nvSpPr>
          <p:cNvPr id="22533" name="Rectangle 3"/>
          <p:cNvSpPr>
            <a:spLocks noGrp="1" noChangeArrowheads="1"/>
          </p:cNvSpPr>
          <p:nvPr>
            <p:ph type="body" idx="1"/>
          </p:nvPr>
        </p:nvSpPr>
        <p:spPr>
          <a:xfrm>
            <a:off x="892245" y="4281750"/>
            <a:ext cx="4906556" cy="4054817"/>
          </a:xfrm>
          <a:solidFill>
            <a:srgbClr val="FFFFFF"/>
          </a:solidFill>
          <a:ln>
            <a:solidFill>
              <a:srgbClr val="000000"/>
            </a:solidFill>
          </a:ln>
        </p:spPr>
        <p:txBody>
          <a:bodyPr lIns="88051" tIns="44025" rIns="88051" bIns="44025"/>
          <a:lstStyle/>
          <a:p>
            <a:pPr eaLnBrk="1" hangingPunct="1"/>
            <a:endParaRPr lang="en-US" altLang="zh-TW" smtClean="0">
              <a:ea typeface="新細明體" panose="02020500000000000000" pitchFamily="18" charset="-120"/>
            </a:endParaRPr>
          </a:p>
        </p:txBody>
      </p:sp>
    </p:spTree>
    <p:extLst>
      <p:ext uri="{BB962C8B-B14F-4D97-AF65-F5344CB8AC3E}">
        <p14:creationId xmlns:p14="http://schemas.microsoft.com/office/powerpoint/2010/main" val="22936741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xfrm>
            <a:off x="3759228" y="9294212"/>
            <a:ext cx="2873245" cy="4895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1187" indent="-277260">
              <a:defRPr kumimoji="1" sz="2400" b="1">
                <a:solidFill>
                  <a:schemeClr val="tx1"/>
                </a:solidFill>
                <a:latin typeface="Arial" panose="020B0604020202020204" pitchFamily="34" charset="0"/>
                <a:ea typeface="新細明體" panose="02020500000000000000" pitchFamily="18" charset="-120"/>
              </a:defRPr>
            </a:lvl2pPr>
            <a:lvl3pPr marL="1110596" indent="-221184">
              <a:defRPr kumimoji="1" sz="2400" b="1">
                <a:solidFill>
                  <a:schemeClr val="tx1"/>
                </a:solidFill>
                <a:latin typeface="Arial" panose="020B0604020202020204" pitchFamily="34" charset="0"/>
                <a:ea typeface="新細明體" panose="02020500000000000000" pitchFamily="18" charset="-120"/>
              </a:defRPr>
            </a:lvl3pPr>
            <a:lvl4pPr marL="1554523" indent="-221184">
              <a:defRPr kumimoji="1" sz="2400" b="1">
                <a:solidFill>
                  <a:schemeClr val="tx1"/>
                </a:solidFill>
                <a:latin typeface="Arial" panose="020B0604020202020204" pitchFamily="34" charset="0"/>
                <a:ea typeface="新細明體" panose="02020500000000000000" pitchFamily="18" charset="-120"/>
              </a:defRPr>
            </a:lvl4pPr>
            <a:lvl5pPr marL="1998450" indent="-221184">
              <a:defRPr kumimoji="1" sz="2400" b="1">
                <a:solidFill>
                  <a:schemeClr val="tx1"/>
                </a:solidFill>
                <a:latin typeface="Arial" panose="020B0604020202020204" pitchFamily="34" charset="0"/>
                <a:ea typeface="新細明體" panose="02020500000000000000" pitchFamily="18" charset="-120"/>
              </a:defRPr>
            </a:lvl5pPr>
            <a:lvl6pPr marL="24470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8956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442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7928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DEA0CA5B-38BF-4C1F-8F0D-0BEB34C7649F}" type="slidenum">
              <a:rPr lang="en-US" altLang="zh-TW" sz="1200">
                <a:ea typeface="Arial Unicode MS" panose="020B0604020202020204" pitchFamily="34" charset="-120"/>
                <a:cs typeface="Arial Unicode MS" panose="020B0604020202020204" pitchFamily="34" charset="-120"/>
              </a:rPr>
              <a:pPr/>
              <a:t>10</a:t>
            </a:fld>
            <a:endParaRPr lang="en-US" altLang="zh-TW" sz="1200">
              <a:ea typeface="Arial Unicode MS" panose="020B0604020202020204" pitchFamily="34" charset="-120"/>
              <a:cs typeface="Arial Unicode MS" panose="020B0604020202020204" pitchFamily="34" charset="-120"/>
            </a:endParaRPr>
          </a:p>
        </p:txBody>
      </p:sp>
      <p:sp>
        <p:nvSpPr>
          <p:cNvPr id="30723" name="Rectangle 2"/>
          <p:cNvSpPr>
            <a:spLocks noGrp="1" noRot="1" noChangeAspect="1" noChangeArrowheads="1" noTextEdit="1"/>
          </p:cNvSpPr>
          <p:nvPr>
            <p:ph type="sldImg"/>
          </p:nvPr>
        </p:nvSpPr>
        <p:spPr>
          <a:xfrm>
            <a:off x="53975" y="669925"/>
            <a:ext cx="6524625" cy="3670300"/>
          </a:xfrm>
          <a:solidFill>
            <a:srgbClr val="FFFFFF"/>
          </a:solidFill>
          <a:ln/>
        </p:spPr>
      </p:sp>
      <p:sp>
        <p:nvSpPr>
          <p:cNvPr id="30724" name="Rectangle 3"/>
          <p:cNvSpPr>
            <a:spLocks noGrp="1" noChangeArrowheads="1"/>
          </p:cNvSpPr>
          <p:nvPr>
            <p:ph type="body" idx="1"/>
          </p:nvPr>
        </p:nvSpPr>
        <p:spPr>
          <a:xfrm>
            <a:off x="881336" y="4485998"/>
            <a:ext cx="4846568" cy="402457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7215" tIns="43607" rIns="87215" bIns="43607"/>
          <a:lstStyle/>
          <a:p>
            <a:pPr eaLnBrk="1" hangingPunct="1"/>
            <a:endParaRPr lang="en-US" altLang="zh-TW" sz="1400">
              <a:ea typeface="新細明體" panose="02020500000000000000" pitchFamily="18" charset="-120"/>
            </a:endParaRPr>
          </a:p>
        </p:txBody>
      </p:sp>
    </p:spTree>
    <p:extLst>
      <p:ext uri="{BB962C8B-B14F-4D97-AF65-F5344CB8AC3E}">
        <p14:creationId xmlns:p14="http://schemas.microsoft.com/office/powerpoint/2010/main" val="444487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975" indent="-280374">
              <a:defRPr kumimoji="1" sz="2400" b="1">
                <a:solidFill>
                  <a:schemeClr val="tx1"/>
                </a:solidFill>
                <a:latin typeface="Arial" panose="020B0604020202020204" pitchFamily="34" charset="0"/>
                <a:ea typeface="新細明體" panose="02020500000000000000" pitchFamily="18" charset="-120"/>
              </a:defRPr>
            </a:lvl2pPr>
            <a:lvl3pPr marL="1121500" indent="-224300">
              <a:defRPr kumimoji="1" sz="2400" b="1">
                <a:solidFill>
                  <a:schemeClr val="tx1"/>
                </a:solidFill>
                <a:latin typeface="Arial" panose="020B0604020202020204" pitchFamily="34" charset="0"/>
                <a:ea typeface="新細明體" panose="02020500000000000000" pitchFamily="18" charset="-120"/>
              </a:defRPr>
            </a:lvl3pPr>
            <a:lvl4pPr marL="1570099" indent="-224300">
              <a:defRPr kumimoji="1" sz="2400" b="1">
                <a:solidFill>
                  <a:schemeClr val="tx1"/>
                </a:solidFill>
                <a:latin typeface="Arial" panose="020B0604020202020204" pitchFamily="34" charset="0"/>
                <a:ea typeface="新細明體" panose="02020500000000000000" pitchFamily="18" charset="-120"/>
              </a:defRPr>
            </a:lvl4pPr>
            <a:lvl5pPr marL="2018699" indent="-224300">
              <a:defRPr kumimoji="1" sz="2400" b="1">
                <a:solidFill>
                  <a:schemeClr val="tx1"/>
                </a:solidFill>
                <a:latin typeface="Arial" panose="020B0604020202020204" pitchFamily="34" charset="0"/>
                <a:ea typeface="新細明體" panose="02020500000000000000" pitchFamily="18" charset="-120"/>
              </a:defRPr>
            </a:lvl5pPr>
            <a:lvl6pPr marL="2467298" indent="-2243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15898" indent="-2243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64499" indent="-2243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13098" indent="-2243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F739B4D7-F2A2-46EA-B3B7-122D07E1AA8A}" type="slidenum">
              <a:rPr lang="en-US" altLang="zh-TW" sz="1200"/>
              <a:pPr/>
              <a:t>1</a:t>
            </a:fld>
            <a:endParaRPr lang="en-US" altLang="zh-TW" sz="1200"/>
          </a:p>
        </p:txBody>
      </p:sp>
      <p:sp>
        <p:nvSpPr>
          <p:cNvPr id="8195" name="Rectangle 7"/>
          <p:cNvSpPr txBox="1">
            <a:spLocks noGrp="1" noChangeArrowheads="1"/>
          </p:cNvSpPr>
          <p:nvPr/>
        </p:nvSpPr>
        <p:spPr bwMode="auto">
          <a:xfrm>
            <a:off x="3791754" y="8559059"/>
            <a:ext cx="2899577" cy="450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81437824-9031-4E51-A0F3-98AD16B542C0}" type="slidenum">
              <a:rPr lang="en-US" altLang="zh-TW" sz="1200" b="0">
                <a:latin typeface="Times New Roman" panose="02020603050405020304" pitchFamily="18" charset="0"/>
              </a:rPr>
              <a:pPr algn="r" eaLnBrk="1" hangingPunct="1"/>
              <a:t>1</a:t>
            </a:fld>
            <a:endParaRPr lang="en-US" altLang="zh-TW" sz="1200" b="0">
              <a:latin typeface="Times New Roman" panose="02020603050405020304" pitchFamily="18" charset="0"/>
            </a:endParaRPr>
          </a:p>
        </p:txBody>
      </p:sp>
      <p:sp>
        <p:nvSpPr>
          <p:cNvPr id="8196" name="Rectangle 2"/>
          <p:cNvSpPr>
            <a:spLocks noGrp="1" noRot="1" noChangeAspect="1" noChangeArrowheads="1" noTextEdit="1"/>
          </p:cNvSpPr>
          <p:nvPr>
            <p:ph type="sldImg"/>
          </p:nvPr>
        </p:nvSpPr>
        <p:spPr>
          <a:xfrm>
            <a:off x="341313" y="674688"/>
            <a:ext cx="6007100" cy="3379787"/>
          </a:xfrm>
          <a:solidFill>
            <a:srgbClr val="FFFFFF"/>
          </a:solidFill>
          <a:ln/>
        </p:spPr>
      </p:sp>
      <p:sp>
        <p:nvSpPr>
          <p:cNvPr id="8197" name="Rectangle 3"/>
          <p:cNvSpPr>
            <a:spLocks noGrp="1" noChangeArrowheads="1"/>
          </p:cNvSpPr>
          <p:nvPr>
            <p:ph type="body" idx="1"/>
          </p:nvPr>
        </p:nvSpPr>
        <p:spPr>
          <a:xfrm>
            <a:off x="892178" y="4281095"/>
            <a:ext cx="4906976" cy="4054291"/>
          </a:xfrm>
          <a:solidFill>
            <a:srgbClr val="FFFFFF"/>
          </a:solidFill>
          <a:ln>
            <a:solidFill>
              <a:srgbClr val="000000"/>
            </a:solidFill>
          </a:ln>
        </p:spPr>
        <p:txBody>
          <a:bodyPr lIns="88043" tIns="44021" rIns="88043" bIns="44021"/>
          <a:lstStyle/>
          <a:p>
            <a:pPr>
              <a:lnSpc>
                <a:spcPct val="150000"/>
              </a:lnSpc>
            </a:pPr>
            <a:endParaRPr lang="en-US" altLang="zh-TW" sz="1400" b="1" dirty="0">
              <a:latin typeface="Arial" panose="020B0604020202020204" pitchFamily="34" charset="0"/>
              <a:ea typeface="Arial Unicode MS" panose="020B0604020202020204" pitchFamily="34" charset="-120"/>
              <a:cs typeface="Arial" panose="020B0604020202020204" pitchFamily="34" charset="0"/>
            </a:endParaRPr>
          </a:p>
        </p:txBody>
      </p:sp>
    </p:spTree>
    <p:extLst>
      <p:ext uri="{BB962C8B-B14F-4D97-AF65-F5344CB8AC3E}">
        <p14:creationId xmlns:p14="http://schemas.microsoft.com/office/powerpoint/2010/main" val="2965153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8975" indent="-280374">
              <a:defRPr kumimoji="1" sz="2400" b="1">
                <a:solidFill>
                  <a:schemeClr val="tx1"/>
                </a:solidFill>
                <a:latin typeface="Arial" panose="020B0604020202020204" pitchFamily="34" charset="0"/>
                <a:ea typeface="新細明體" panose="02020500000000000000" pitchFamily="18" charset="-120"/>
              </a:defRPr>
            </a:lvl2pPr>
            <a:lvl3pPr marL="1121500" indent="-224300">
              <a:defRPr kumimoji="1" sz="2400" b="1">
                <a:solidFill>
                  <a:schemeClr val="tx1"/>
                </a:solidFill>
                <a:latin typeface="Arial" panose="020B0604020202020204" pitchFamily="34" charset="0"/>
                <a:ea typeface="新細明體" panose="02020500000000000000" pitchFamily="18" charset="-120"/>
              </a:defRPr>
            </a:lvl3pPr>
            <a:lvl4pPr marL="1570099" indent="-224300">
              <a:defRPr kumimoji="1" sz="2400" b="1">
                <a:solidFill>
                  <a:schemeClr val="tx1"/>
                </a:solidFill>
                <a:latin typeface="Arial" panose="020B0604020202020204" pitchFamily="34" charset="0"/>
                <a:ea typeface="新細明體" panose="02020500000000000000" pitchFamily="18" charset="-120"/>
              </a:defRPr>
            </a:lvl4pPr>
            <a:lvl5pPr marL="2018699" indent="-224300">
              <a:defRPr kumimoji="1" sz="2400" b="1">
                <a:solidFill>
                  <a:schemeClr val="tx1"/>
                </a:solidFill>
                <a:latin typeface="Arial" panose="020B0604020202020204" pitchFamily="34" charset="0"/>
                <a:ea typeface="新細明體" panose="02020500000000000000" pitchFamily="18" charset="-120"/>
              </a:defRPr>
            </a:lvl5pPr>
            <a:lvl6pPr marL="2467298" indent="-2243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15898" indent="-2243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64499" indent="-2243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13098" indent="-2243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ED5118CE-EB67-4419-8886-D0C11FA3CA53}" type="slidenum">
              <a:rPr lang="en-US" altLang="zh-TW" sz="1200"/>
              <a:pPr/>
              <a:t>2</a:t>
            </a:fld>
            <a:endParaRPr lang="en-US" altLang="zh-TW" sz="1200"/>
          </a:p>
        </p:txBody>
      </p:sp>
      <p:sp>
        <p:nvSpPr>
          <p:cNvPr id="10243" name="Rectangle 7"/>
          <p:cNvSpPr txBox="1">
            <a:spLocks noGrp="1" noChangeArrowheads="1"/>
          </p:cNvSpPr>
          <p:nvPr/>
        </p:nvSpPr>
        <p:spPr bwMode="auto">
          <a:xfrm>
            <a:off x="3791754" y="8559059"/>
            <a:ext cx="2899577" cy="450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043" tIns="44021" rIns="88043" bIns="44021"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3AB16E64-878C-4BCC-9C28-9218C411FF55}" type="slidenum">
              <a:rPr lang="en-US" altLang="zh-TW" sz="1200" b="0">
                <a:latin typeface="Times New Roman" panose="02020603050405020304" pitchFamily="18" charset="0"/>
              </a:rPr>
              <a:pPr algn="r" eaLnBrk="1" hangingPunct="1"/>
              <a:t>2</a:t>
            </a:fld>
            <a:endParaRPr lang="en-US" altLang="zh-TW" sz="1200" b="0">
              <a:latin typeface="Times New Roman" panose="02020603050405020304" pitchFamily="18" charset="0"/>
            </a:endParaRPr>
          </a:p>
        </p:txBody>
      </p:sp>
      <p:sp>
        <p:nvSpPr>
          <p:cNvPr id="10244" name="Rectangle 2"/>
          <p:cNvSpPr>
            <a:spLocks noGrp="1" noRot="1" noChangeAspect="1" noChangeArrowheads="1" noTextEdit="1"/>
          </p:cNvSpPr>
          <p:nvPr>
            <p:ph type="sldImg"/>
          </p:nvPr>
        </p:nvSpPr>
        <p:spPr>
          <a:xfrm>
            <a:off x="341313" y="674688"/>
            <a:ext cx="6007100" cy="3379787"/>
          </a:xfrm>
          <a:solidFill>
            <a:srgbClr val="FFFFFF"/>
          </a:solidFill>
          <a:ln/>
        </p:spPr>
      </p:sp>
      <p:sp>
        <p:nvSpPr>
          <p:cNvPr id="10245" name="Rectangle 3"/>
          <p:cNvSpPr>
            <a:spLocks noGrp="1" noChangeArrowheads="1"/>
          </p:cNvSpPr>
          <p:nvPr>
            <p:ph type="body" idx="1"/>
          </p:nvPr>
        </p:nvSpPr>
        <p:spPr>
          <a:xfrm>
            <a:off x="892178" y="4281095"/>
            <a:ext cx="4906976" cy="4054291"/>
          </a:xfrm>
          <a:solidFill>
            <a:srgbClr val="FFFFFF"/>
          </a:solidFill>
          <a:ln>
            <a:solidFill>
              <a:srgbClr val="000000"/>
            </a:solidFill>
          </a:ln>
        </p:spPr>
        <p:txBody>
          <a:bodyPr lIns="88043" tIns="44021" rIns="88043" bIns="44021"/>
          <a:lstStyle/>
          <a:p>
            <a:pPr>
              <a:lnSpc>
                <a:spcPct val="120000"/>
              </a:lnSpc>
              <a:spcBef>
                <a:spcPts val="1766"/>
              </a:spcBef>
            </a:pPr>
            <a:endParaRPr lang="en-US" altLang="zh-TW" sz="1400" b="1" dirty="0">
              <a:latin typeface="Arial" panose="020B0604020202020204" pitchFamily="34" charset="0"/>
              <a:ea typeface="Arial Unicode MS" panose="020B0604020202020204" pitchFamily="34" charset="-120"/>
              <a:cs typeface="Arial" panose="020B0604020202020204" pitchFamily="34" charset="0"/>
            </a:endParaRPr>
          </a:p>
        </p:txBody>
      </p:sp>
    </p:spTree>
    <p:extLst>
      <p:ext uri="{BB962C8B-B14F-4D97-AF65-F5344CB8AC3E}">
        <p14:creationId xmlns:p14="http://schemas.microsoft.com/office/powerpoint/2010/main" val="1412961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xfrm>
            <a:off x="3759228" y="9294212"/>
            <a:ext cx="2873245" cy="4895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1187" indent="-277260">
              <a:defRPr kumimoji="1" sz="2400" b="1">
                <a:solidFill>
                  <a:schemeClr val="tx1"/>
                </a:solidFill>
                <a:latin typeface="Arial" panose="020B0604020202020204" pitchFamily="34" charset="0"/>
                <a:ea typeface="新細明體" panose="02020500000000000000" pitchFamily="18" charset="-120"/>
              </a:defRPr>
            </a:lvl2pPr>
            <a:lvl3pPr marL="1110596" indent="-221184">
              <a:defRPr kumimoji="1" sz="2400" b="1">
                <a:solidFill>
                  <a:schemeClr val="tx1"/>
                </a:solidFill>
                <a:latin typeface="Arial" panose="020B0604020202020204" pitchFamily="34" charset="0"/>
                <a:ea typeface="新細明體" panose="02020500000000000000" pitchFamily="18" charset="-120"/>
              </a:defRPr>
            </a:lvl3pPr>
            <a:lvl4pPr marL="1554523" indent="-221184">
              <a:defRPr kumimoji="1" sz="2400" b="1">
                <a:solidFill>
                  <a:schemeClr val="tx1"/>
                </a:solidFill>
                <a:latin typeface="Arial" panose="020B0604020202020204" pitchFamily="34" charset="0"/>
                <a:ea typeface="新細明體" panose="02020500000000000000" pitchFamily="18" charset="-120"/>
              </a:defRPr>
            </a:lvl4pPr>
            <a:lvl5pPr marL="1998450" indent="-221184">
              <a:defRPr kumimoji="1" sz="2400" b="1">
                <a:solidFill>
                  <a:schemeClr val="tx1"/>
                </a:solidFill>
                <a:latin typeface="Arial" panose="020B0604020202020204" pitchFamily="34" charset="0"/>
                <a:ea typeface="新細明體" panose="02020500000000000000" pitchFamily="18" charset="-120"/>
              </a:defRPr>
            </a:lvl5pPr>
            <a:lvl6pPr marL="24470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8956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442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7928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3CA9668E-B109-4A33-B132-AB4103F6D7A9}" type="slidenum">
              <a:rPr lang="en-US" altLang="zh-TW" sz="1200">
                <a:ea typeface="Arial Unicode MS" panose="020B0604020202020204" pitchFamily="34" charset="-120"/>
                <a:cs typeface="Arial Unicode MS" panose="020B0604020202020204" pitchFamily="34" charset="-120"/>
              </a:rPr>
              <a:pPr/>
              <a:t>3</a:t>
            </a:fld>
            <a:endParaRPr lang="en-US" altLang="zh-TW" sz="1200">
              <a:ea typeface="Arial Unicode MS" panose="020B0604020202020204" pitchFamily="34" charset="-120"/>
              <a:cs typeface="Arial Unicode MS" panose="020B0604020202020204" pitchFamily="34" charset="-120"/>
            </a:endParaRPr>
          </a:p>
        </p:txBody>
      </p:sp>
      <p:sp>
        <p:nvSpPr>
          <p:cNvPr id="14339" name="Rectangle 2"/>
          <p:cNvSpPr>
            <a:spLocks noGrp="1" noRot="1" noChangeAspect="1" noChangeArrowheads="1" noTextEdit="1"/>
          </p:cNvSpPr>
          <p:nvPr>
            <p:ph type="sldImg"/>
          </p:nvPr>
        </p:nvSpPr>
        <p:spPr>
          <a:xfrm>
            <a:off x="53975" y="669925"/>
            <a:ext cx="6524625" cy="3670300"/>
          </a:xfrm>
          <a:solidFill>
            <a:srgbClr val="FFFFFF"/>
          </a:solidFill>
          <a:ln/>
        </p:spPr>
      </p:sp>
      <p:sp>
        <p:nvSpPr>
          <p:cNvPr id="14340" name="Rectangle 3"/>
          <p:cNvSpPr>
            <a:spLocks noGrp="1" noChangeArrowheads="1"/>
          </p:cNvSpPr>
          <p:nvPr>
            <p:ph type="body" idx="1"/>
          </p:nvPr>
        </p:nvSpPr>
        <p:spPr>
          <a:xfrm>
            <a:off x="659840" y="4465664"/>
            <a:ext cx="5312793" cy="4898936"/>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7215" tIns="43607" rIns="87215" bIns="43607"/>
          <a:lstStyle/>
          <a:p>
            <a:pPr>
              <a:lnSpc>
                <a:spcPct val="120000"/>
              </a:lnSpc>
              <a:spcBef>
                <a:spcPts val="1766"/>
              </a:spcBef>
            </a:pPr>
            <a:endParaRPr lang="en-US" altLang="zh-TW" sz="1400" b="1" dirty="0">
              <a:latin typeface="Arial" panose="020B0604020202020204" pitchFamily="34" charset="0"/>
              <a:ea typeface="新細明體" panose="02020500000000000000" pitchFamily="18" charset="-120"/>
              <a:cs typeface="Arial" panose="020B0604020202020204" pitchFamily="34" charset="0"/>
            </a:endParaRPr>
          </a:p>
        </p:txBody>
      </p:sp>
    </p:spTree>
    <p:extLst>
      <p:ext uri="{BB962C8B-B14F-4D97-AF65-F5344CB8AC3E}">
        <p14:creationId xmlns:p14="http://schemas.microsoft.com/office/powerpoint/2010/main" val="2987646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xfrm>
            <a:off x="3759228" y="9294212"/>
            <a:ext cx="2873245" cy="4895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1187" indent="-277260">
              <a:defRPr kumimoji="1" sz="2400" b="1">
                <a:solidFill>
                  <a:schemeClr val="tx1"/>
                </a:solidFill>
                <a:latin typeface="Arial" panose="020B0604020202020204" pitchFamily="34" charset="0"/>
                <a:ea typeface="新細明體" panose="02020500000000000000" pitchFamily="18" charset="-120"/>
              </a:defRPr>
            </a:lvl2pPr>
            <a:lvl3pPr marL="1110596" indent="-221184">
              <a:defRPr kumimoji="1" sz="2400" b="1">
                <a:solidFill>
                  <a:schemeClr val="tx1"/>
                </a:solidFill>
                <a:latin typeface="Arial" panose="020B0604020202020204" pitchFamily="34" charset="0"/>
                <a:ea typeface="新細明體" panose="02020500000000000000" pitchFamily="18" charset="-120"/>
              </a:defRPr>
            </a:lvl3pPr>
            <a:lvl4pPr marL="1554523" indent="-221184">
              <a:defRPr kumimoji="1" sz="2400" b="1">
                <a:solidFill>
                  <a:schemeClr val="tx1"/>
                </a:solidFill>
                <a:latin typeface="Arial" panose="020B0604020202020204" pitchFamily="34" charset="0"/>
                <a:ea typeface="新細明體" panose="02020500000000000000" pitchFamily="18" charset="-120"/>
              </a:defRPr>
            </a:lvl4pPr>
            <a:lvl5pPr marL="1998450" indent="-221184">
              <a:defRPr kumimoji="1" sz="2400" b="1">
                <a:solidFill>
                  <a:schemeClr val="tx1"/>
                </a:solidFill>
                <a:latin typeface="Arial" panose="020B0604020202020204" pitchFamily="34" charset="0"/>
                <a:ea typeface="新細明體" panose="02020500000000000000" pitchFamily="18" charset="-120"/>
              </a:defRPr>
            </a:lvl5pPr>
            <a:lvl6pPr marL="24470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8956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442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7928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0D371DCD-0032-4103-9D92-0282450E1E1C}" type="slidenum">
              <a:rPr lang="en-US" altLang="zh-TW" sz="1200">
                <a:ea typeface="Arial Unicode MS" panose="020B0604020202020204" pitchFamily="34" charset="-120"/>
                <a:cs typeface="Arial Unicode MS" panose="020B0604020202020204" pitchFamily="34" charset="-120"/>
              </a:rPr>
              <a:pPr/>
              <a:t>4</a:t>
            </a:fld>
            <a:endParaRPr lang="en-US" altLang="zh-TW" sz="1200">
              <a:ea typeface="Arial Unicode MS" panose="020B0604020202020204" pitchFamily="34" charset="-120"/>
              <a:cs typeface="Arial Unicode MS" panose="020B0604020202020204" pitchFamily="34" charset="-120"/>
            </a:endParaRPr>
          </a:p>
        </p:txBody>
      </p:sp>
      <p:sp>
        <p:nvSpPr>
          <p:cNvPr id="16387" name="Rectangle 2"/>
          <p:cNvSpPr>
            <a:spLocks noGrp="1" noRot="1" noChangeAspect="1" noChangeArrowheads="1" noTextEdit="1"/>
          </p:cNvSpPr>
          <p:nvPr>
            <p:ph type="sldImg"/>
          </p:nvPr>
        </p:nvSpPr>
        <p:spPr>
          <a:xfrm>
            <a:off x="53975" y="669925"/>
            <a:ext cx="6524625" cy="3670300"/>
          </a:xfrm>
          <a:solidFill>
            <a:srgbClr val="FFFFFF"/>
          </a:solidFill>
          <a:ln/>
        </p:spPr>
      </p:sp>
      <p:sp>
        <p:nvSpPr>
          <p:cNvPr id="16388" name="Rectangle 3"/>
          <p:cNvSpPr>
            <a:spLocks noGrp="1" noChangeArrowheads="1"/>
          </p:cNvSpPr>
          <p:nvPr>
            <p:ph type="body" idx="1"/>
          </p:nvPr>
        </p:nvSpPr>
        <p:spPr>
          <a:xfrm>
            <a:off x="881336" y="4529795"/>
            <a:ext cx="4846568" cy="504440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7215" tIns="43607" rIns="87215" bIns="43607"/>
          <a:lstStyle/>
          <a:p>
            <a:pPr>
              <a:lnSpc>
                <a:spcPct val="120000"/>
              </a:lnSpc>
              <a:spcBef>
                <a:spcPts val="1766"/>
              </a:spcBef>
            </a:pPr>
            <a:endParaRPr lang="en-US" altLang="zh-TW" sz="1400" b="1" dirty="0">
              <a:ea typeface="新細明體" panose="02020500000000000000" pitchFamily="18" charset="-120"/>
              <a:cs typeface="Arial" panose="020B0604020202020204" pitchFamily="34" charset="0"/>
            </a:endParaRPr>
          </a:p>
          <a:p>
            <a:pPr eaLnBrk="1" hangingPunct="1"/>
            <a:endParaRPr lang="en-US" altLang="zh-TW" sz="1400" dirty="0">
              <a:ea typeface="新細明體" panose="02020500000000000000" pitchFamily="18" charset="-120"/>
            </a:endParaRPr>
          </a:p>
        </p:txBody>
      </p:sp>
    </p:spTree>
    <p:extLst>
      <p:ext uri="{BB962C8B-B14F-4D97-AF65-F5344CB8AC3E}">
        <p14:creationId xmlns:p14="http://schemas.microsoft.com/office/powerpoint/2010/main" val="1716737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1187" indent="-277260">
              <a:defRPr kumimoji="1" sz="2400" b="1">
                <a:solidFill>
                  <a:schemeClr val="tx1"/>
                </a:solidFill>
                <a:latin typeface="Arial" panose="020B0604020202020204" pitchFamily="34" charset="0"/>
                <a:ea typeface="新細明體" panose="02020500000000000000" pitchFamily="18" charset="-120"/>
              </a:defRPr>
            </a:lvl2pPr>
            <a:lvl3pPr marL="1110596" indent="-221184">
              <a:defRPr kumimoji="1" sz="2400" b="1">
                <a:solidFill>
                  <a:schemeClr val="tx1"/>
                </a:solidFill>
                <a:latin typeface="Arial" panose="020B0604020202020204" pitchFamily="34" charset="0"/>
                <a:ea typeface="新細明體" panose="02020500000000000000" pitchFamily="18" charset="-120"/>
              </a:defRPr>
            </a:lvl3pPr>
            <a:lvl4pPr marL="1554523" indent="-221184">
              <a:defRPr kumimoji="1" sz="2400" b="1">
                <a:solidFill>
                  <a:schemeClr val="tx1"/>
                </a:solidFill>
                <a:latin typeface="Arial" panose="020B0604020202020204" pitchFamily="34" charset="0"/>
                <a:ea typeface="新細明體" panose="02020500000000000000" pitchFamily="18" charset="-120"/>
              </a:defRPr>
            </a:lvl4pPr>
            <a:lvl5pPr marL="1998450" indent="-221184">
              <a:defRPr kumimoji="1" sz="2400" b="1">
                <a:solidFill>
                  <a:schemeClr val="tx1"/>
                </a:solidFill>
                <a:latin typeface="Arial" panose="020B0604020202020204" pitchFamily="34" charset="0"/>
                <a:ea typeface="新細明體" panose="02020500000000000000" pitchFamily="18" charset="-120"/>
              </a:defRPr>
            </a:lvl5pPr>
            <a:lvl6pPr marL="24470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8956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442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7928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D4867C5F-7077-4333-A641-94C9B755F40C}" type="slidenum">
              <a:rPr lang="en-US" altLang="zh-TW" sz="1200"/>
              <a:pPr/>
              <a:t>5</a:t>
            </a:fld>
            <a:endParaRPr lang="en-US" altLang="zh-TW" sz="1200"/>
          </a:p>
        </p:txBody>
      </p:sp>
      <p:sp>
        <p:nvSpPr>
          <p:cNvPr id="18435" name="Rectangle 2"/>
          <p:cNvSpPr>
            <a:spLocks noGrp="1" noRot="1" noChangeAspect="1" noChangeArrowheads="1" noTextEdit="1"/>
          </p:cNvSpPr>
          <p:nvPr>
            <p:ph type="sldImg"/>
          </p:nvPr>
        </p:nvSpPr>
        <p:spPr>
          <a:xfrm>
            <a:off x="53975" y="669925"/>
            <a:ext cx="6524625" cy="3670300"/>
          </a:xfrm>
          <a:solidFill>
            <a:srgbClr val="FFFFFF"/>
          </a:solidFill>
          <a:ln/>
        </p:spPr>
      </p:sp>
      <p:sp>
        <p:nvSpPr>
          <p:cNvPr id="18436" name="Rectangle 3"/>
          <p:cNvSpPr>
            <a:spLocks noGrp="1" noChangeArrowheads="1"/>
          </p:cNvSpPr>
          <p:nvPr>
            <p:ph type="body" idx="3"/>
          </p:nvPr>
        </p:nvSpPr>
        <p:spPr>
          <a:xfrm>
            <a:off x="881336" y="4485998"/>
            <a:ext cx="4846568" cy="402457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7215" tIns="43607" rIns="87215" bIns="43607"/>
          <a:lstStyle/>
          <a:p>
            <a:pPr eaLnBrk="1" hangingPunct="1"/>
            <a:endParaRPr lang="en-US" altLang="zh-TW" sz="1400" dirty="0">
              <a:ea typeface="新細明體" panose="02020500000000000000" pitchFamily="18" charset="-120"/>
            </a:endParaRPr>
          </a:p>
        </p:txBody>
      </p:sp>
    </p:spTree>
    <p:extLst>
      <p:ext uri="{BB962C8B-B14F-4D97-AF65-F5344CB8AC3E}">
        <p14:creationId xmlns:p14="http://schemas.microsoft.com/office/powerpoint/2010/main" val="311790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xfrm>
            <a:off x="3759228" y="9294212"/>
            <a:ext cx="2873245" cy="4895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1187" indent="-277260">
              <a:defRPr kumimoji="1" sz="2400" b="1">
                <a:solidFill>
                  <a:schemeClr val="tx1"/>
                </a:solidFill>
                <a:latin typeface="Arial" panose="020B0604020202020204" pitchFamily="34" charset="0"/>
                <a:ea typeface="新細明體" panose="02020500000000000000" pitchFamily="18" charset="-120"/>
              </a:defRPr>
            </a:lvl2pPr>
            <a:lvl3pPr marL="1110596" indent="-221184">
              <a:defRPr kumimoji="1" sz="2400" b="1">
                <a:solidFill>
                  <a:schemeClr val="tx1"/>
                </a:solidFill>
                <a:latin typeface="Arial" panose="020B0604020202020204" pitchFamily="34" charset="0"/>
                <a:ea typeface="新細明體" panose="02020500000000000000" pitchFamily="18" charset="-120"/>
              </a:defRPr>
            </a:lvl3pPr>
            <a:lvl4pPr marL="1554523" indent="-221184">
              <a:defRPr kumimoji="1" sz="2400" b="1">
                <a:solidFill>
                  <a:schemeClr val="tx1"/>
                </a:solidFill>
                <a:latin typeface="Arial" panose="020B0604020202020204" pitchFamily="34" charset="0"/>
                <a:ea typeface="新細明體" panose="02020500000000000000" pitchFamily="18" charset="-120"/>
              </a:defRPr>
            </a:lvl4pPr>
            <a:lvl5pPr marL="1998450" indent="-221184">
              <a:defRPr kumimoji="1" sz="2400" b="1">
                <a:solidFill>
                  <a:schemeClr val="tx1"/>
                </a:solidFill>
                <a:latin typeface="Arial" panose="020B0604020202020204" pitchFamily="34" charset="0"/>
                <a:ea typeface="新細明體" panose="02020500000000000000" pitchFamily="18" charset="-120"/>
              </a:defRPr>
            </a:lvl5pPr>
            <a:lvl6pPr marL="24470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8956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442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7928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4ECC9D1C-9B01-432E-93D8-744A378439BC}" type="slidenum">
              <a:rPr lang="en-US" altLang="zh-TW" sz="1200">
                <a:ea typeface="Arial Unicode MS" panose="020B0604020202020204" pitchFamily="34" charset="-120"/>
                <a:cs typeface="Arial Unicode MS" panose="020B0604020202020204" pitchFamily="34" charset="-120"/>
              </a:rPr>
              <a:pPr/>
              <a:t>6</a:t>
            </a:fld>
            <a:endParaRPr lang="en-US" altLang="zh-TW" sz="1200">
              <a:ea typeface="Arial Unicode MS" panose="020B0604020202020204" pitchFamily="34" charset="-120"/>
              <a:cs typeface="Arial Unicode MS" panose="020B0604020202020204" pitchFamily="34" charset="-120"/>
            </a:endParaRPr>
          </a:p>
        </p:txBody>
      </p:sp>
      <p:sp>
        <p:nvSpPr>
          <p:cNvPr id="20483" name="Rectangle 2"/>
          <p:cNvSpPr>
            <a:spLocks noGrp="1" noRot="1" noChangeAspect="1" noChangeArrowheads="1" noTextEdit="1"/>
          </p:cNvSpPr>
          <p:nvPr>
            <p:ph type="sldImg"/>
          </p:nvPr>
        </p:nvSpPr>
        <p:spPr>
          <a:xfrm>
            <a:off x="53975" y="669925"/>
            <a:ext cx="6524625" cy="3670300"/>
          </a:xfrm>
          <a:solidFill>
            <a:srgbClr val="FFFFFF"/>
          </a:solidFill>
          <a:ln/>
        </p:spPr>
      </p:sp>
      <p:sp>
        <p:nvSpPr>
          <p:cNvPr id="20484" name="Rectangle 3"/>
          <p:cNvSpPr>
            <a:spLocks noGrp="1" noChangeArrowheads="1"/>
          </p:cNvSpPr>
          <p:nvPr>
            <p:ph type="body" idx="1"/>
          </p:nvPr>
        </p:nvSpPr>
        <p:spPr>
          <a:xfrm>
            <a:off x="881336" y="4485998"/>
            <a:ext cx="4846568" cy="402457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7215" tIns="43607" rIns="87215" bIns="43607"/>
          <a:lstStyle/>
          <a:p>
            <a:pPr algn="l" rtl="0" eaLnBrk="0" fontAlgn="base" hangingPunct="0">
              <a:lnSpc>
                <a:spcPct val="120000"/>
              </a:lnSpc>
              <a:spcBef>
                <a:spcPts val="1766"/>
              </a:spcBef>
              <a:spcAft>
                <a:spcPct val="0"/>
              </a:spcAft>
            </a:pPr>
            <a:endParaRPr kumimoji="1" lang="en-US" altLang="zh-TW" sz="1400" b="1" kern="1200" dirty="0">
              <a:solidFill>
                <a:schemeClr val="tx1"/>
              </a:solidFill>
              <a:latin typeface="Arial" panose="020B0604020202020204" pitchFamily="34" charset="0"/>
              <a:ea typeface="新細明體" panose="02020500000000000000" pitchFamily="18" charset="-120"/>
              <a:cs typeface="Arial" panose="020B0604020202020204" pitchFamily="34" charset="0"/>
            </a:endParaRPr>
          </a:p>
        </p:txBody>
      </p:sp>
    </p:spTree>
    <p:extLst>
      <p:ext uri="{BB962C8B-B14F-4D97-AF65-F5344CB8AC3E}">
        <p14:creationId xmlns:p14="http://schemas.microsoft.com/office/powerpoint/2010/main" val="38193495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xfrm>
            <a:off x="3759228" y="9294212"/>
            <a:ext cx="2873245" cy="48958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1187" indent="-277260">
              <a:defRPr kumimoji="1" sz="2400" b="1">
                <a:solidFill>
                  <a:schemeClr val="tx1"/>
                </a:solidFill>
                <a:latin typeface="Arial" panose="020B0604020202020204" pitchFamily="34" charset="0"/>
                <a:ea typeface="新細明體" panose="02020500000000000000" pitchFamily="18" charset="-120"/>
              </a:defRPr>
            </a:lvl2pPr>
            <a:lvl3pPr marL="1110596" indent="-221184">
              <a:defRPr kumimoji="1" sz="2400" b="1">
                <a:solidFill>
                  <a:schemeClr val="tx1"/>
                </a:solidFill>
                <a:latin typeface="Arial" panose="020B0604020202020204" pitchFamily="34" charset="0"/>
                <a:ea typeface="新細明體" panose="02020500000000000000" pitchFamily="18" charset="-120"/>
              </a:defRPr>
            </a:lvl3pPr>
            <a:lvl4pPr marL="1554523" indent="-221184">
              <a:defRPr kumimoji="1" sz="2400" b="1">
                <a:solidFill>
                  <a:schemeClr val="tx1"/>
                </a:solidFill>
                <a:latin typeface="Arial" panose="020B0604020202020204" pitchFamily="34" charset="0"/>
                <a:ea typeface="新細明體" panose="02020500000000000000" pitchFamily="18" charset="-120"/>
              </a:defRPr>
            </a:lvl4pPr>
            <a:lvl5pPr marL="1998450" indent="-221184">
              <a:defRPr kumimoji="1" sz="2400" b="1">
                <a:solidFill>
                  <a:schemeClr val="tx1"/>
                </a:solidFill>
                <a:latin typeface="Arial" panose="020B0604020202020204" pitchFamily="34" charset="0"/>
                <a:ea typeface="新細明體" panose="02020500000000000000" pitchFamily="18" charset="-120"/>
              </a:defRPr>
            </a:lvl5pPr>
            <a:lvl6pPr marL="24470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8956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442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7928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A739753F-F45D-45A2-AD98-FA827FAE24DF}" type="slidenum">
              <a:rPr lang="en-US" altLang="zh-TW" sz="1200">
                <a:ea typeface="Arial Unicode MS" panose="020B0604020202020204" pitchFamily="34" charset="-120"/>
                <a:cs typeface="Arial Unicode MS" panose="020B0604020202020204" pitchFamily="34" charset="-120"/>
              </a:rPr>
              <a:pPr/>
              <a:t>7</a:t>
            </a:fld>
            <a:endParaRPr lang="en-US" altLang="zh-TW" sz="1200">
              <a:ea typeface="Arial Unicode MS" panose="020B0604020202020204" pitchFamily="34" charset="-120"/>
              <a:cs typeface="Arial Unicode MS" panose="020B0604020202020204" pitchFamily="34" charset="-120"/>
            </a:endParaRPr>
          </a:p>
        </p:txBody>
      </p:sp>
      <p:sp>
        <p:nvSpPr>
          <p:cNvPr id="22531" name="Rectangle 2"/>
          <p:cNvSpPr>
            <a:spLocks noGrp="1" noRot="1" noChangeAspect="1" noChangeArrowheads="1" noTextEdit="1"/>
          </p:cNvSpPr>
          <p:nvPr>
            <p:ph type="sldImg"/>
          </p:nvPr>
        </p:nvSpPr>
        <p:spPr>
          <a:xfrm>
            <a:off x="53975" y="669925"/>
            <a:ext cx="6524625" cy="3670300"/>
          </a:xfrm>
          <a:solidFill>
            <a:srgbClr val="FFFFFF"/>
          </a:solidFill>
          <a:ln/>
        </p:spPr>
      </p:sp>
      <p:sp>
        <p:nvSpPr>
          <p:cNvPr id="22532" name="Rectangle 3"/>
          <p:cNvSpPr>
            <a:spLocks noGrp="1" noChangeArrowheads="1"/>
          </p:cNvSpPr>
          <p:nvPr>
            <p:ph type="body" idx="1"/>
          </p:nvPr>
        </p:nvSpPr>
        <p:spPr>
          <a:xfrm>
            <a:off x="881336" y="4485998"/>
            <a:ext cx="4846568" cy="402457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87215" tIns="43607" rIns="87215" bIns="43607"/>
          <a:lstStyle/>
          <a:p>
            <a:pPr>
              <a:lnSpc>
                <a:spcPct val="120000"/>
              </a:lnSpc>
              <a:spcBef>
                <a:spcPts val="1766"/>
              </a:spcBef>
            </a:pPr>
            <a:endParaRPr lang="en-US" altLang="zh-TW" sz="1400" b="1" dirty="0">
              <a:solidFill>
                <a:srgbClr val="FF0000"/>
              </a:solidFill>
              <a:ea typeface="新細明體" panose="02020500000000000000" pitchFamily="18" charset="-120"/>
              <a:cs typeface="Arial" panose="020B0604020202020204" pitchFamily="34" charset="0"/>
            </a:endParaRPr>
          </a:p>
          <a:p>
            <a:pPr eaLnBrk="1" hangingPunct="1"/>
            <a:endParaRPr lang="en-US" altLang="zh-TW" sz="1400" dirty="0">
              <a:ea typeface="新細明體" panose="02020500000000000000" pitchFamily="18" charset="-120"/>
            </a:endParaRPr>
          </a:p>
        </p:txBody>
      </p:sp>
    </p:spTree>
    <p:extLst>
      <p:ext uri="{BB962C8B-B14F-4D97-AF65-F5344CB8AC3E}">
        <p14:creationId xmlns:p14="http://schemas.microsoft.com/office/powerpoint/2010/main" val="26436391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21187" indent="-277260">
              <a:defRPr kumimoji="1" sz="2400" b="1">
                <a:solidFill>
                  <a:schemeClr val="tx1"/>
                </a:solidFill>
                <a:latin typeface="Arial" panose="020B0604020202020204" pitchFamily="34" charset="0"/>
                <a:ea typeface="新細明體" panose="02020500000000000000" pitchFamily="18" charset="-120"/>
              </a:defRPr>
            </a:lvl2pPr>
            <a:lvl3pPr marL="1110596" indent="-221184">
              <a:defRPr kumimoji="1" sz="2400" b="1">
                <a:solidFill>
                  <a:schemeClr val="tx1"/>
                </a:solidFill>
                <a:latin typeface="Arial" panose="020B0604020202020204" pitchFamily="34" charset="0"/>
                <a:ea typeface="新細明體" panose="02020500000000000000" pitchFamily="18" charset="-120"/>
              </a:defRPr>
            </a:lvl3pPr>
            <a:lvl4pPr marL="1554523" indent="-221184">
              <a:defRPr kumimoji="1" sz="2400" b="1">
                <a:solidFill>
                  <a:schemeClr val="tx1"/>
                </a:solidFill>
                <a:latin typeface="Arial" panose="020B0604020202020204" pitchFamily="34" charset="0"/>
                <a:ea typeface="新細明體" panose="02020500000000000000" pitchFamily="18" charset="-120"/>
              </a:defRPr>
            </a:lvl4pPr>
            <a:lvl5pPr marL="1998450" indent="-221184">
              <a:defRPr kumimoji="1" sz="2400" b="1">
                <a:solidFill>
                  <a:schemeClr val="tx1"/>
                </a:solidFill>
                <a:latin typeface="Arial" panose="020B0604020202020204" pitchFamily="34" charset="0"/>
                <a:ea typeface="新細明體" panose="02020500000000000000" pitchFamily="18" charset="-120"/>
              </a:defRPr>
            </a:lvl5pPr>
            <a:lvl6pPr marL="24470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8956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44250"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792849" indent="-221184"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A99E1160-74F3-4B66-8AF1-A2A44B0CAC53}" type="slidenum">
              <a:rPr lang="en-US" altLang="zh-TW" sz="1200"/>
              <a:pPr/>
              <a:t>8</a:t>
            </a:fld>
            <a:endParaRPr lang="en-US" altLang="zh-TW" sz="1200"/>
          </a:p>
        </p:txBody>
      </p:sp>
      <p:sp>
        <p:nvSpPr>
          <p:cNvPr id="24579" name="Rectangle 2"/>
          <p:cNvSpPr>
            <a:spLocks noGrp="1" noRot="1" noChangeAspect="1" noChangeArrowheads="1" noTextEdit="1"/>
          </p:cNvSpPr>
          <p:nvPr>
            <p:ph type="sldImg"/>
          </p:nvPr>
        </p:nvSpPr>
        <p:spPr>
          <a:xfrm>
            <a:off x="52388" y="669925"/>
            <a:ext cx="6527800" cy="3671888"/>
          </a:xfrm>
          <a:solidFill>
            <a:srgbClr val="FFFFFF"/>
          </a:solidFill>
          <a:ln/>
        </p:spPr>
      </p:sp>
      <p:sp>
        <p:nvSpPr>
          <p:cNvPr id="6" name="Rectangle 3"/>
          <p:cNvSpPr>
            <a:spLocks noGrp="1" noChangeArrowheads="1"/>
          </p:cNvSpPr>
          <p:nvPr>
            <p:ph type="body" idx="3"/>
          </p:nvPr>
        </p:nvSpPr>
        <p:spPr>
          <a:xfrm>
            <a:off x="658291" y="4485998"/>
            <a:ext cx="5315891" cy="4024573"/>
          </a:xfrm>
          <a:solidFill>
            <a:srgbClr val="FFFFFF"/>
          </a:solidFill>
          <a:ln/>
        </p:spPr>
        <p:txBody>
          <a:bodyPr lIns="87215" tIns="43607" rIns="87215" bIns="43607"/>
          <a:lstStyle/>
          <a:p>
            <a:pPr defTabSz="897095">
              <a:lnSpc>
                <a:spcPct val="120000"/>
              </a:lnSpc>
              <a:spcBef>
                <a:spcPts val="1766"/>
              </a:spcBef>
              <a:defRPr/>
            </a:pPr>
            <a:endParaRPr lang="en-US" altLang="zh-TW"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10405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pic>
        <p:nvPicPr>
          <p:cNvPr id="4" name="圖片 14">
            <a:extLst>
              <a:ext uri="{FF2B5EF4-FFF2-40B4-BE49-F238E27FC236}">
                <a16:creationId xmlns:a16="http://schemas.microsoft.com/office/drawing/2014/main" id="{772AD826-4F99-498E-9961-BA8CB54A996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a:extLst>
              <a:ext uri="{FF2B5EF4-FFF2-40B4-BE49-F238E27FC236}">
                <a16:creationId xmlns:a16="http://schemas.microsoft.com/office/drawing/2014/main" id="{6EFC80E8-5E69-4249-BAC8-5517457053F8}"/>
              </a:ext>
            </a:extLst>
          </p:cNvPr>
          <p:cNvSpPr/>
          <p:nvPr userDrawn="1"/>
        </p:nvSpPr>
        <p:spPr>
          <a:xfrm rot="10800000">
            <a:off x="0" y="6713538"/>
            <a:ext cx="12192000" cy="19208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sz="800"/>
          </a:p>
        </p:txBody>
      </p:sp>
      <p:grpSp>
        <p:nvGrpSpPr>
          <p:cNvPr id="6" name="群組 1">
            <a:extLst>
              <a:ext uri="{FF2B5EF4-FFF2-40B4-BE49-F238E27FC236}">
                <a16:creationId xmlns:a16="http://schemas.microsoft.com/office/drawing/2014/main" id="{F165874D-726A-4420-808D-E4C632FB7671}"/>
              </a:ext>
            </a:extLst>
          </p:cNvPr>
          <p:cNvGrpSpPr>
            <a:grpSpLocks/>
          </p:cNvGrpSpPr>
          <p:nvPr userDrawn="1"/>
        </p:nvGrpSpPr>
        <p:grpSpPr bwMode="auto">
          <a:xfrm>
            <a:off x="77788" y="6719888"/>
            <a:ext cx="1104900" cy="122237"/>
            <a:chOff x="198964" y="6156268"/>
            <a:chExt cx="1106411" cy="122852"/>
          </a:xfrm>
        </p:grpSpPr>
        <p:sp>
          <p:nvSpPr>
            <p:cNvPr id="7" name="Text Box 20">
              <a:extLst>
                <a:ext uri="{FF2B5EF4-FFF2-40B4-BE49-F238E27FC236}">
                  <a16:creationId xmlns:a16="http://schemas.microsoft.com/office/drawing/2014/main" id="{AA19DB78-EF69-4FA0-A622-B37F3CBE24C2}"/>
                </a:ext>
              </a:extLst>
            </p:cNvPr>
            <p:cNvSpPr txBox="1">
              <a:spLocks noChangeArrowheads="1"/>
            </p:cNvSpPr>
            <p:nvPr userDrawn="1"/>
          </p:nvSpPr>
          <p:spPr bwMode="auto">
            <a:xfrm>
              <a:off x="264140" y="6156268"/>
              <a:ext cx="791656" cy="122852"/>
            </a:xfrm>
            <a:prstGeom prst="rect">
              <a:avLst/>
            </a:prstGeom>
            <a:solidFill>
              <a:schemeClr val="tx1"/>
            </a:solidFill>
            <a:ln>
              <a:noFill/>
            </a:ln>
          </p:spPr>
          <p:txBody>
            <a:bodyPr tIns="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fld id="{A314ACFF-7976-4F5D-9197-BB8D168949EC}" type="datetime1">
                <a:rPr kumimoji="0" lang="zh-TW" altLang="en-US" sz="800" smtClean="0">
                  <a:solidFill>
                    <a:schemeClr val="bg1"/>
                  </a:solidFill>
                </a:rPr>
                <a:pPr eaLnBrk="1" hangingPunct="1">
                  <a:spcBef>
                    <a:spcPct val="30000"/>
                  </a:spcBef>
                  <a:defRPr/>
                </a:pPr>
                <a:t>2020/7/14</a:t>
              </a:fld>
              <a:endParaRPr lang="en-US" altLang="zh-TW" sz="800" dirty="0">
                <a:solidFill>
                  <a:schemeClr val="bg1"/>
                </a:solidFill>
              </a:endParaRPr>
            </a:p>
          </p:txBody>
        </p:sp>
        <p:sp>
          <p:nvSpPr>
            <p:cNvPr id="8" name="Text Box 20">
              <a:extLst>
                <a:ext uri="{FF2B5EF4-FFF2-40B4-BE49-F238E27FC236}">
                  <a16:creationId xmlns:a16="http://schemas.microsoft.com/office/drawing/2014/main" id="{7BE86924-732A-415D-A544-54769ECEAB0B}"/>
                </a:ext>
              </a:extLst>
            </p:cNvPr>
            <p:cNvSpPr txBox="1">
              <a:spLocks noChangeArrowheads="1"/>
            </p:cNvSpPr>
            <p:nvPr userDrawn="1"/>
          </p:nvSpPr>
          <p:spPr bwMode="auto">
            <a:xfrm>
              <a:off x="585254" y="6156268"/>
              <a:ext cx="720121" cy="122852"/>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rPr>
                <a:t>TSMC, Ltd</a:t>
              </a:r>
              <a:endParaRPr lang="en-US" altLang="zh-TW" sz="800" dirty="0">
                <a:solidFill>
                  <a:schemeClr val="bg1"/>
                </a:solidFill>
              </a:endParaRPr>
            </a:p>
          </p:txBody>
        </p:sp>
        <p:sp>
          <p:nvSpPr>
            <p:cNvPr id="9" name="Text Box 20">
              <a:extLst>
                <a:ext uri="{FF2B5EF4-FFF2-40B4-BE49-F238E27FC236}">
                  <a16:creationId xmlns:a16="http://schemas.microsoft.com/office/drawing/2014/main" id="{612A777A-B413-4071-B4C3-94DC29D8EC62}"/>
                </a:ext>
              </a:extLst>
            </p:cNvPr>
            <p:cNvSpPr txBox="1">
              <a:spLocks noChangeArrowheads="1"/>
            </p:cNvSpPr>
            <p:nvPr userDrawn="1"/>
          </p:nvSpPr>
          <p:spPr bwMode="auto">
            <a:xfrm>
              <a:off x="198964" y="6156268"/>
              <a:ext cx="144660" cy="122852"/>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rPr>
                <a:t>©</a:t>
              </a:r>
              <a:endParaRPr lang="en-US" altLang="zh-TW" sz="800" dirty="0">
                <a:solidFill>
                  <a:schemeClr val="bg1"/>
                </a:solidFill>
              </a:endParaRPr>
            </a:p>
          </p:txBody>
        </p:sp>
      </p:grpSp>
      <p:cxnSp>
        <p:nvCxnSpPr>
          <p:cNvPr id="10" name="直線接點 2">
            <a:extLst>
              <a:ext uri="{FF2B5EF4-FFF2-40B4-BE49-F238E27FC236}">
                <a16:creationId xmlns:a16="http://schemas.microsoft.com/office/drawing/2014/main" id="{0C839C03-FCD0-4459-A865-12D85A6D464D}"/>
              </a:ext>
            </a:extLst>
          </p:cNvPr>
          <p:cNvCxnSpPr>
            <a:cxnSpLocks noChangeShapeType="1"/>
          </p:cNvCxnSpPr>
          <p:nvPr userDrawn="1"/>
        </p:nvCxnSpPr>
        <p:spPr bwMode="auto">
          <a:xfrm flipH="1">
            <a:off x="0" y="6700838"/>
            <a:ext cx="12193588" cy="0"/>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pic>
        <p:nvPicPr>
          <p:cNvPr id="11" name="Picture 7">
            <a:extLst>
              <a:ext uri="{FF2B5EF4-FFF2-40B4-BE49-F238E27FC236}">
                <a16:creationId xmlns:a16="http://schemas.microsoft.com/office/drawing/2014/main" id="{08BCBA88-40C0-4B06-991B-2358F77D7B8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65263" y="530225"/>
            <a:ext cx="2195512" cy="166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文字方塊 26">
            <a:extLst>
              <a:ext uri="{FF2B5EF4-FFF2-40B4-BE49-F238E27FC236}">
                <a16:creationId xmlns:a16="http://schemas.microsoft.com/office/drawing/2014/main" id="{C2072863-ABB2-42F4-9173-6B11EEAE6799}"/>
              </a:ext>
            </a:extLst>
          </p:cNvPr>
          <p:cNvSpPr txBox="1">
            <a:spLocks noChangeArrowheads="1"/>
          </p:cNvSpPr>
          <p:nvPr userDrawn="1"/>
        </p:nvSpPr>
        <p:spPr bwMode="auto">
          <a:xfrm>
            <a:off x="1217613" y="2382838"/>
            <a:ext cx="2579687" cy="523875"/>
          </a:xfrm>
          <a:prstGeom prst="rect">
            <a:avLst/>
          </a:prstGeom>
          <a:noFill/>
          <a:ln>
            <a:noFill/>
          </a:ln>
        </p:spPr>
        <p:txBody>
          <a:bodyPr wrap="none">
            <a:spAutoFit/>
          </a:bodyPr>
          <a:lstStyle>
            <a:lvl1pPr>
              <a:defRPr kumimoji="1" sz="2400" b="1">
                <a:solidFill>
                  <a:schemeClr val="tx1"/>
                </a:solidFill>
                <a:latin typeface="Arial" charset="0"/>
                <a:ea typeface="新細明體" charset="-120"/>
              </a:defRPr>
            </a:lvl1pPr>
            <a:lvl2pPr marL="742950" indent="-285750">
              <a:defRPr kumimoji="1" sz="2400" b="1">
                <a:solidFill>
                  <a:schemeClr val="tx1"/>
                </a:solidFill>
                <a:latin typeface="Arial" charset="0"/>
                <a:ea typeface="新細明體" charset="-120"/>
              </a:defRPr>
            </a:lvl2pPr>
            <a:lvl3pPr marL="1143000" indent="-228600">
              <a:defRPr kumimoji="1" sz="2400" b="1">
                <a:solidFill>
                  <a:schemeClr val="tx1"/>
                </a:solidFill>
                <a:latin typeface="Arial" charset="0"/>
                <a:ea typeface="新細明體" charset="-120"/>
              </a:defRPr>
            </a:lvl3pPr>
            <a:lvl4pPr marL="1600200" indent="-228600">
              <a:defRPr kumimoji="1" sz="2400" b="1">
                <a:solidFill>
                  <a:schemeClr val="tx1"/>
                </a:solidFill>
                <a:latin typeface="Arial" charset="0"/>
                <a:ea typeface="新細明體" charset="-120"/>
              </a:defRPr>
            </a:lvl4pPr>
            <a:lvl5pPr marL="2057400" indent="-228600">
              <a:defRPr kumimoji="1" sz="2400" b="1">
                <a:solidFill>
                  <a:schemeClr val="tx1"/>
                </a:solidFill>
                <a:latin typeface="Arial" charset="0"/>
                <a:ea typeface="新細明體" charset="-120"/>
              </a:defRPr>
            </a:lvl5pPr>
            <a:lvl6pPr marL="2514600" indent="-228600"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eaLnBrk="0" fontAlgn="base" hangingPunct="0">
              <a:spcBef>
                <a:spcPct val="0"/>
              </a:spcBef>
              <a:spcAft>
                <a:spcPct val="0"/>
              </a:spcAft>
              <a:defRPr kumimoji="1" sz="2400" b="1">
                <a:solidFill>
                  <a:schemeClr val="tx1"/>
                </a:solidFill>
                <a:latin typeface="Arial" charset="0"/>
                <a:ea typeface="新細明體" charset="-120"/>
              </a:defRPr>
            </a:lvl9pPr>
          </a:lstStyle>
          <a:p>
            <a:pPr algn="ctr">
              <a:defRPr/>
            </a:pPr>
            <a:r>
              <a:rPr lang="en-US" altLang="zh-TW" sz="2000" dirty="0">
                <a:solidFill>
                  <a:srgbClr val="C0C0C0"/>
                </a:solidFill>
              </a:rPr>
              <a:t>Unleash</a:t>
            </a:r>
            <a:r>
              <a:rPr lang="en-US" altLang="zh-TW" sz="2800" dirty="0">
                <a:solidFill>
                  <a:srgbClr val="C0C0C0"/>
                </a:solidFill>
              </a:rPr>
              <a:t> </a:t>
            </a:r>
            <a:r>
              <a:rPr lang="en-US" altLang="zh-TW" sz="2000" dirty="0">
                <a:solidFill>
                  <a:srgbClr val="C0C0C0"/>
                </a:solidFill>
              </a:rPr>
              <a:t>Innovation</a:t>
            </a:r>
            <a:endParaRPr lang="zh-TW" altLang="en-US" sz="2000" baseline="30000" dirty="0">
              <a:solidFill>
                <a:srgbClr val="C0C0C0"/>
              </a:solidFill>
            </a:endParaRPr>
          </a:p>
        </p:txBody>
      </p:sp>
      <p:pic>
        <p:nvPicPr>
          <p:cNvPr id="13" name="圖片 17">
            <a:extLst>
              <a:ext uri="{FF2B5EF4-FFF2-40B4-BE49-F238E27FC236}">
                <a16:creationId xmlns:a16="http://schemas.microsoft.com/office/drawing/2014/main" id="{CF08ABC7-3877-4776-AD51-DA2F57476453}"/>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55250" y="6718300"/>
            <a:ext cx="1936750"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3"/>
          <p:cNvSpPr>
            <a:spLocks noGrp="1" noChangeArrowheads="1"/>
          </p:cNvSpPr>
          <p:nvPr>
            <p:ph type="ctrTitle"/>
          </p:nvPr>
        </p:nvSpPr>
        <p:spPr>
          <a:xfrm>
            <a:off x="1226368" y="3227041"/>
            <a:ext cx="9982200" cy="1304925"/>
          </a:xfrm>
        </p:spPr>
        <p:txBody>
          <a:bodyPr/>
          <a:lstStyle>
            <a:lvl1pPr algn="l">
              <a:defRPr sz="4000"/>
            </a:lvl1pPr>
          </a:lstStyle>
          <a:p>
            <a:r>
              <a:rPr lang="zh-TW" altLang="en-US" dirty="0"/>
              <a:t>按一下以編輯母片標題樣式</a:t>
            </a:r>
            <a:endParaRPr lang="en-US" altLang="zh-TW" dirty="0"/>
          </a:p>
        </p:txBody>
      </p:sp>
      <p:sp>
        <p:nvSpPr>
          <p:cNvPr id="26628" name="Rectangle 4"/>
          <p:cNvSpPr>
            <a:spLocks noGrp="1" noChangeArrowheads="1"/>
          </p:cNvSpPr>
          <p:nvPr>
            <p:ph type="subTitle" idx="1"/>
          </p:nvPr>
        </p:nvSpPr>
        <p:spPr>
          <a:xfrm>
            <a:off x="1200968" y="4979640"/>
            <a:ext cx="9982200" cy="609600"/>
          </a:xfrm>
        </p:spPr>
        <p:txBody>
          <a:bodyPr/>
          <a:lstStyle>
            <a:lvl1pPr marL="0" indent="0" algn="l">
              <a:spcBef>
                <a:spcPct val="0"/>
              </a:spcBef>
              <a:buFont typeface="Wingdings" pitchFamily="2" charset="2"/>
              <a:buNone/>
              <a:defRPr sz="2400"/>
            </a:lvl1pPr>
          </a:lstStyle>
          <a:p>
            <a:r>
              <a:rPr lang="zh-TW" altLang="en-US"/>
              <a:t>按一下以編輯母片子標題樣式</a:t>
            </a:r>
            <a:endParaRPr lang="en-US" altLang="zh-TW" dirty="0"/>
          </a:p>
        </p:txBody>
      </p:sp>
    </p:spTree>
    <p:extLst>
      <p:ext uri="{BB962C8B-B14F-4D97-AF65-F5344CB8AC3E}">
        <p14:creationId xmlns:p14="http://schemas.microsoft.com/office/powerpoint/2010/main" val="2057012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2868666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940800" y="271464"/>
            <a:ext cx="2743200" cy="5595937"/>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709085" y="271464"/>
            <a:ext cx="8028516" cy="5595937"/>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3495935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74240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Tree>
    <p:extLst>
      <p:ext uri="{BB962C8B-B14F-4D97-AF65-F5344CB8AC3E}">
        <p14:creationId xmlns:p14="http://schemas.microsoft.com/office/powerpoint/2010/main" val="4226464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711200" y="1524000"/>
            <a:ext cx="53848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299200" y="1524000"/>
            <a:ext cx="53848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3190962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109728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3092689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Tree>
    <p:extLst>
      <p:ext uri="{BB962C8B-B14F-4D97-AF65-F5344CB8AC3E}">
        <p14:creationId xmlns:p14="http://schemas.microsoft.com/office/powerpoint/2010/main" val="892394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2728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extLst>
      <p:ext uri="{BB962C8B-B14F-4D97-AF65-F5344CB8AC3E}">
        <p14:creationId xmlns:p14="http://schemas.microsoft.com/office/powerpoint/2010/main" val="823107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extLst>
      <p:ext uri="{BB962C8B-B14F-4D97-AF65-F5344CB8AC3E}">
        <p14:creationId xmlns:p14="http://schemas.microsoft.com/office/powerpoint/2010/main" val="1712974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圖片 2">
            <a:extLst>
              <a:ext uri="{FF2B5EF4-FFF2-40B4-BE49-F238E27FC236}">
                <a16:creationId xmlns:a16="http://schemas.microsoft.com/office/drawing/2014/main" id="{C69F7707-4B4E-4ABF-AE3A-724B45AE68F8}"/>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矩形 14">
            <a:extLst>
              <a:ext uri="{FF2B5EF4-FFF2-40B4-BE49-F238E27FC236}">
                <a16:creationId xmlns:a16="http://schemas.microsoft.com/office/drawing/2014/main" id="{99E4FC03-A185-4C4D-9843-91FEC3147AC4}"/>
              </a:ext>
            </a:extLst>
          </p:cNvPr>
          <p:cNvSpPr/>
          <p:nvPr userDrawn="1"/>
        </p:nvSpPr>
        <p:spPr>
          <a:xfrm rot="10800000">
            <a:off x="0" y="6713538"/>
            <a:ext cx="12192000" cy="19208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sz="800"/>
          </a:p>
        </p:txBody>
      </p:sp>
      <p:sp>
        <p:nvSpPr>
          <p:cNvPr id="1028" name="Rectangle 10">
            <a:extLst>
              <a:ext uri="{FF2B5EF4-FFF2-40B4-BE49-F238E27FC236}">
                <a16:creationId xmlns:a16="http://schemas.microsoft.com/office/drawing/2014/main" id="{020F9186-B7A6-4F6A-BF30-A78BD878552E}"/>
              </a:ext>
            </a:extLst>
          </p:cNvPr>
          <p:cNvSpPr>
            <a:spLocks noGrp="1" noChangeArrowheads="1"/>
          </p:cNvSpPr>
          <p:nvPr userDrawn="1">
            <p:ph type="body" idx="1"/>
          </p:nvPr>
        </p:nvSpPr>
        <p:spPr bwMode="auto">
          <a:xfrm>
            <a:off x="711200" y="1524000"/>
            <a:ext cx="109728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a:t>Bullet point 1 will be here (Arial 24 Bold)</a:t>
            </a:r>
          </a:p>
          <a:p>
            <a:pPr lvl="1"/>
            <a:r>
              <a:rPr lang="en-US" altLang="zh-TW"/>
              <a:t>Bullet point goes here (Arial 20 Bold)</a:t>
            </a:r>
          </a:p>
          <a:p>
            <a:pPr lvl="2"/>
            <a:r>
              <a:rPr lang="en-US" altLang="zh-TW"/>
              <a:t>Bullet point goes in here (Arial 18 Bold)</a:t>
            </a:r>
          </a:p>
          <a:p>
            <a:pPr lvl="3"/>
            <a:r>
              <a:rPr lang="en-US" altLang="zh-TW"/>
              <a:t>Bullet point goes here (Arial 16)</a:t>
            </a:r>
          </a:p>
          <a:p>
            <a:pPr lvl="0"/>
            <a:r>
              <a:rPr lang="en-US" altLang="zh-TW"/>
              <a:t>Bullet point 2 will be here (Arial 24 Bold)</a:t>
            </a:r>
          </a:p>
          <a:p>
            <a:pPr lvl="1"/>
            <a:r>
              <a:rPr lang="en-US" altLang="zh-TW"/>
              <a:t>Bullet point goes here (Arial 20 Bold)</a:t>
            </a:r>
          </a:p>
          <a:p>
            <a:pPr lvl="2"/>
            <a:r>
              <a:rPr lang="en-US" altLang="zh-TW"/>
              <a:t>Bullet point goes in here (Arial 18 Bold)</a:t>
            </a:r>
          </a:p>
          <a:p>
            <a:pPr lvl="3"/>
            <a:r>
              <a:rPr lang="en-US" altLang="zh-TW"/>
              <a:t>Bullet point goes here (Arial 16)</a:t>
            </a:r>
          </a:p>
        </p:txBody>
      </p:sp>
      <p:sp>
        <p:nvSpPr>
          <p:cNvPr id="1029" name="Rectangle 9">
            <a:extLst>
              <a:ext uri="{FF2B5EF4-FFF2-40B4-BE49-F238E27FC236}">
                <a16:creationId xmlns:a16="http://schemas.microsoft.com/office/drawing/2014/main" id="{D4100F9E-A9C1-41A8-B9A7-F73E6066EE77}"/>
              </a:ext>
            </a:extLst>
          </p:cNvPr>
          <p:cNvSpPr>
            <a:spLocks noGrp="1" noChangeArrowheads="1"/>
          </p:cNvSpPr>
          <p:nvPr userDrawn="1">
            <p:ph type="title"/>
          </p:nvPr>
        </p:nvSpPr>
        <p:spPr bwMode="auto">
          <a:xfrm>
            <a:off x="709613" y="271463"/>
            <a:ext cx="109743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Headline Title Goes Here (Arial 32 Bold)</a:t>
            </a:r>
          </a:p>
        </p:txBody>
      </p:sp>
      <p:sp>
        <p:nvSpPr>
          <p:cNvPr id="76" name="Text Box 27">
            <a:extLst>
              <a:ext uri="{FF2B5EF4-FFF2-40B4-BE49-F238E27FC236}">
                <a16:creationId xmlns:a16="http://schemas.microsoft.com/office/drawing/2014/main" id="{74B181EF-FA20-4997-A757-45AD33D89B08}"/>
              </a:ext>
            </a:extLst>
          </p:cNvPr>
          <p:cNvSpPr txBox="1">
            <a:spLocks noChangeArrowheads="1"/>
          </p:cNvSpPr>
          <p:nvPr userDrawn="1"/>
        </p:nvSpPr>
        <p:spPr bwMode="auto">
          <a:xfrm>
            <a:off x="5907088" y="6684963"/>
            <a:ext cx="371475" cy="215900"/>
          </a:xfrm>
          <a:prstGeom prst="rect">
            <a:avLst/>
          </a:prstGeom>
          <a:noFill/>
          <a:ln>
            <a:noFill/>
          </a:ln>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eaLnBrk="1" hangingPunct="1">
              <a:spcBef>
                <a:spcPct val="30000"/>
              </a:spcBef>
              <a:defRPr/>
            </a:pPr>
            <a:fld id="{5FDCD46C-A757-47C9-B249-9BEAD46DF0D1}" type="slidenum">
              <a:rPr kumimoji="0" lang="en-US" altLang="zh-TW" sz="800" smtClean="0">
                <a:solidFill>
                  <a:schemeClr val="bg1"/>
                </a:solidFill>
              </a:rPr>
              <a:pPr eaLnBrk="1" hangingPunct="1">
                <a:spcBef>
                  <a:spcPct val="30000"/>
                </a:spcBef>
                <a:defRPr/>
              </a:pPr>
              <a:t>‹#›</a:t>
            </a:fld>
            <a:endParaRPr kumimoji="0" lang="en-US" altLang="zh-TW" sz="800">
              <a:solidFill>
                <a:schemeClr val="bg1"/>
              </a:solidFill>
            </a:endParaRPr>
          </a:p>
        </p:txBody>
      </p:sp>
      <p:grpSp>
        <p:nvGrpSpPr>
          <p:cNvPr id="1031" name="群組 1">
            <a:extLst>
              <a:ext uri="{FF2B5EF4-FFF2-40B4-BE49-F238E27FC236}">
                <a16:creationId xmlns:a16="http://schemas.microsoft.com/office/drawing/2014/main" id="{A3AC4FD4-33CD-47F2-AE20-38C4B2F11D6B}"/>
              </a:ext>
            </a:extLst>
          </p:cNvPr>
          <p:cNvGrpSpPr>
            <a:grpSpLocks/>
          </p:cNvGrpSpPr>
          <p:nvPr userDrawn="1"/>
        </p:nvGrpSpPr>
        <p:grpSpPr bwMode="auto">
          <a:xfrm>
            <a:off x="77788" y="6721475"/>
            <a:ext cx="1104900" cy="122238"/>
            <a:chOff x="198964" y="6156268"/>
            <a:chExt cx="1106411" cy="122852"/>
          </a:xfrm>
        </p:grpSpPr>
        <p:sp>
          <p:nvSpPr>
            <p:cNvPr id="12" name="Text Box 20">
              <a:extLst>
                <a:ext uri="{FF2B5EF4-FFF2-40B4-BE49-F238E27FC236}">
                  <a16:creationId xmlns:a16="http://schemas.microsoft.com/office/drawing/2014/main" id="{7CC696D3-68D6-4EF1-8B4A-BE25C19F17F2}"/>
                </a:ext>
              </a:extLst>
            </p:cNvPr>
            <p:cNvSpPr txBox="1">
              <a:spLocks noChangeArrowheads="1"/>
            </p:cNvSpPr>
            <p:nvPr userDrawn="1"/>
          </p:nvSpPr>
          <p:spPr bwMode="auto">
            <a:xfrm>
              <a:off x="264140" y="6156268"/>
              <a:ext cx="791656" cy="122852"/>
            </a:xfrm>
            <a:prstGeom prst="rect">
              <a:avLst/>
            </a:prstGeom>
            <a:solidFill>
              <a:schemeClr val="tx1"/>
            </a:solidFill>
            <a:ln>
              <a:noFill/>
            </a:ln>
          </p:spPr>
          <p:txBody>
            <a:bodyPr tIns="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fld id="{A314ACFF-7976-4F5D-9197-BB8D168949EC}" type="datetime1">
                <a:rPr kumimoji="0" lang="zh-TW" altLang="en-US" sz="800" smtClean="0">
                  <a:solidFill>
                    <a:schemeClr val="bg1"/>
                  </a:solidFill>
                </a:rPr>
                <a:pPr eaLnBrk="1" hangingPunct="1">
                  <a:spcBef>
                    <a:spcPct val="30000"/>
                  </a:spcBef>
                  <a:defRPr/>
                </a:pPr>
                <a:t>2020/7/14</a:t>
              </a:fld>
              <a:endParaRPr lang="en-US" altLang="zh-TW" sz="800" dirty="0">
                <a:solidFill>
                  <a:schemeClr val="bg1"/>
                </a:solidFill>
              </a:endParaRPr>
            </a:p>
          </p:txBody>
        </p:sp>
        <p:sp>
          <p:nvSpPr>
            <p:cNvPr id="13" name="Text Box 20">
              <a:extLst>
                <a:ext uri="{FF2B5EF4-FFF2-40B4-BE49-F238E27FC236}">
                  <a16:creationId xmlns:a16="http://schemas.microsoft.com/office/drawing/2014/main" id="{BA7A7C2B-9F9F-42C7-8A7F-25F688CE1210}"/>
                </a:ext>
              </a:extLst>
            </p:cNvPr>
            <p:cNvSpPr txBox="1">
              <a:spLocks noChangeArrowheads="1"/>
            </p:cNvSpPr>
            <p:nvPr userDrawn="1"/>
          </p:nvSpPr>
          <p:spPr bwMode="auto">
            <a:xfrm>
              <a:off x="585254" y="6156268"/>
              <a:ext cx="720121" cy="122852"/>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rPr>
                <a:t>TSMC, Ltd</a:t>
              </a:r>
              <a:endParaRPr lang="en-US" altLang="zh-TW" sz="800" dirty="0">
                <a:solidFill>
                  <a:schemeClr val="bg1"/>
                </a:solidFill>
              </a:endParaRPr>
            </a:p>
          </p:txBody>
        </p:sp>
        <p:sp>
          <p:nvSpPr>
            <p:cNvPr id="14" name="Text Box 20">
              <a:extLst>
                <a:ext uri="{FF2B5EF4-FFF2-40B4-BE49-F238E27FC236}">
                  <a16:creationId xmlns:a16="http://schemas.microsoft.com/office/drawing/2014/main" id="{E4D1A90B-A1A2-4C76-9D3B-54875E3AEACD}"/>
                </a:ext>
              </a:extLst>
            </p:cNvPr>
            <p:cNvSpPr txBox="1">
              <a:spLocks noChangeArrowheads="1"/>
            </p:cNvSpPr>
            <p:nvPr userDrawn="1"/>
          </p:nvSpPr>
          <p:spPr bwMode="auto">
            <a:xfrm>
              <a:off x="198964" y="6156268"/>
              <a:ext cx="144660" cy="122852"/>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rPr>
                <a:t>©</a:t>
              </a:r>
              <a:endParaRPr lang="en-US" altLang="zh-TW" sz="800" dirty="0">
                <a:solidFill>
                  <a:schemeClr val="bg1"/>
                </a:solidFill>
              </a:endParaRPr>
            </a:p>
          </p:txBody>
        </p:sp>
      </p:grpSp>
      <p:cxnSp>
        <p:nvCxnSpPr>
          <p:cNvPr id="1032" name="直線接點 2">
            <a:extLst>
              <a:ext uri="{FF2B5EF4-FFF2-40B4-BE49-F238E27FC236}">
                <a16:creationId xmlns:a16="http://schemas.microsoft.com/office/drawing/2014/main" id="{70849117-E349-41D1-8814-ABA18C83B757}"/>
              </a:ext>
            </a:extLst>
          </p:cNvPr>
          <p:cNvCxnSpPr>
            <a:cxnSpLocks noChangeShapeType="1"/>
          </p:cNvCxnSpPr>
          <p:nvPr userDrawn="1"/>
        </p:nvCxnSpPr>
        <p:spPr bwMode="auto">
          <a:xfrm flipH="1">
            <a:off x="0" y="6700838"/>
            <a:ext cx="12193588" cy="0"/>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sp>
        <p:nvSpPr>
          <p:cNvPr id="1034" name="文字方塊 17">
            <a:extLst>
              <a:ext uri="{FF2B5EF4-FFF2-40B4-BE49-F238E27FC236}">
                <a16:creationId xmlns:a16="http://schemas.microsoft.com/office/drawing/2014/main" id="{5B57FFE1-3DCF-437D-9ECA-46F54EFC38C7}"/>
              </a:ext>
            </a:extLst>
          </p:cNvPr>
          <p:cNvSpPr txBox="1">
            <a:spLocks noChangeArrowheads="1"/>
          </p:cNvSpPr>
          <p:nvPr userDrawn="1"/>
        </p:nvSpPr>
        <p:spPr bwMode="auto">
          <a:xfrm>
            <a:off x="11087100" y="593725"/>
            <a:ext cx="1139825" cy="246063"/>
          </a:xfrm>
          <a:prstGeom prst="rect">
            <a:avLst/>
          </a:prstGeom>
          <a:noFill/>
          <a:ln>
            <a:noFill/>
          </a:ln>
        </p:spPr>
        <p:txBody>
          <a:bodyPr wrap="none">
            <a:spAutoFit/>
          </a:bodyPr>
          <a:lstStyle>
            <a:lvl1pPr>
              <a:defRPr kumimoji="1" sz="2400" b="1">
                <a:solidFill>
                  <a:schemeClr val="tx1"/>
                </a:solidFill>
                <a:latin typeface="Arial" charset="0"/>
                <a:ea typeface="新細明體" charset="-120"/>
              </a:defRPr>
            </a:lvl1pPr>
            <a:lvl2pPr marL="742950" indent="-285750">
              <a:defRPr kumimoji="1" sz="2400" b="1">
                <a:solidFill>
                  <a:schemeClr val="tx1"/>
                </a:solidFill>
                <a:latin typeface="Arial" charset="0"/>
                <a:ea typeface="新細明體" charset="-120"/>
              </a:defRPr>
            </a:lvl2pPr>
            <a:lvl3pPr marL="1143000" indent="-228600">
              <a:defRPr kumimoji="1" sz="2400" b="1">
                <a:solidFill>
                  <a:schemeClr val="tx1"/>
                </a:solidFill>
                <a:latin typeface="Arial" charset="0"/>
                <a:ea typeface="新細明體" charset="-120"/>
              </a:defRPr>
            </a:lvl3pPr>
            <a:lvl4pPr marL="1600200" indent="-228600">
              <a:defRPr kumimoji="1" sz="2400" b="1">
                <a:solidFill>
                  <a:schemeClr val="tx1"/>
                </a:solidFill>
                <a:latin typeface="Arial" charset="0"/>
                <a:ea typeface="新細明體" charset="-120"/>
              </a:defRPr>
            </a:lvl4pPr>
            <a:lvl5pPr marL="2057400" indent="-228600">
              <a:defRPr kumimoji="1" sz="2400" b="1">
                <a:solidFill>
                  <a:schemeClr val="tx1"/>
                </a:solidFill>
                <a:latin typeface="Arial" charset="0"/>
                <a:ea typeface="新細明體" charset="-120"/>
              </a:defRPr>
            </a:lvl5pPr>
            <a:lvl6pPr marL="2514600" indent="-228600"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eaLnBrk="0" fontAlgn="base" hangingPunct="0">
              <a:spcBef>
                <a:spcPct val="0"/>
              </a:spcBef>
              <a:spcAft>
                <a:spcPct val="0"/>
              </a:spcAft>
              <a:defRPr kumimoji="1" sz="2400" b="1">
                <a:solidFill>
                  <a:schemeClr val="tx1"/>
                </a:solidFill>
                <a:latin typeface="Arial" charset="0"/>
                <a:ea typeface="新細明體" charset="-120"/>
              </a:defRPr>
            </a:lvl9pPr>
          </a:lstStyle>
          <a:p>
            <a:pPr algn="ctr">
              <a:defRPr/>
            </a:pPr>
            <a:r>
              <a:rPr lang="en-US" altLang="zh-TW" sz="800" dirty="0">
                <a:solidFill>
                  <a:srgbClr val="A6A6A6"/>
                </a:solidFill>
              </a:rPr>
              <a:t>Unleash</a:t>
            </a:r>
            <a:r>
              <a:rPr lang="en-US" altLang="zh-TW" sz="1000" dirty="0">
                <a:solidFill>
                  <a:srgbClr val="A6A6A6"/>
                </a:solidFill>
              </a:rPr>
              <a:t> </a:t>
            </a:r>
            <a:r>
              <a:rPr lang="en-US" altLang="zh-TW" sz="800" dirty="0">
                <a:solidFill>
                  <a:srgbClr val="A6A6A6"/>
                </a:solidFill>
              </a:rPr>
              <a:t>Innovation</a:t>
            </a:r>
            <a:endParaRPr lang="zh-TW" altLang="en-US" sz="800" baseline="50000" dirty="0">
              <a:solidFill>
                <a:srgbClr val="A6A6A6"/>
              </a:solidFill>
            </a:endParaRPr>
          </a:p>
        </p:txBody>
      </p:sp>
      <p:pic>
        <p:nvPicPr>
          <p:cNvPr id="2" name="Picture 5">
            <a:extLst>
              <a:ext uri="{FF2B5EF4-FFF2-40B4-BE49-F238E27FC236}">
                <a16:creationId xmlns:a16="http://schemas.microsoft.com/office/drawing/2014/main" id="{70CCAA61-7F4E-4F17-9426-2C7F54837E47}"/>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1379200" y="119063"/>
            <a:ext cx="6127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圖片 17">
            <a:extLst>
              <a:ext uri="{FF2B5EF4-FFF2-40B4-BE49-F238E27FC236}">
                <a16:creationId xmlns:a16="http://schemas.microsoft.com/office/drawing/2014/main" id="{5B133B2D-3AA6-4454-9F16-246E963C138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255250" y="6718300"/>
            <a:ext cx="1936750"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29" r:id="rId1"/>
    <p:sldLayoutId id="2147484119" r:id="rId2"/>
    <p:sldLayoutId id="2147484120" r:id="rId3"/>
    <p:sldLayoutId id="2147484121" r:id="rId4"/>
    <p:sldLayoutId id="2147484122" r:id="rId5"/>
    <p:sldLayoutId id="2147484123" r:id="rId6"/>
    <p:sldLayoutId id="2147484124" r:id="rId7"/>
    <p:sldLayoutId id="2147484125" r:id="rId8"/>
    <p:sldLayoutId id="2147484126" r:id="rId9"/>
    <p:sldLayoutId id="2147484127" r:id="rId10"/>
    <p:sldLayoutId id="2147484128" r:id="rId11"/>
  </p:sldLayoutIdLst>
  <p:txStyles>
    <p:titleStyle>
      <a:lvl1pPr algn="l" rtl="0" eaLnBrk="0" fontAlgn="base" hangingPunct="0">
        <a:spcBef>
          <a:spcPct val="0"/>
        </a:spcBef>
        <a:spcAft>
          <a:spcPct val="0"/>
        </a:spcAft>
        <a:defRPr kumimoji="1" sz="3200" b="1">
          <a:solidFill>
            <a:schemeClr val="tx2"/>
          </a:solidFill>
          <a:latin typeface="+mj-lt"/>
          <a:ea typeface="+mj-ea"/>
          <a:cs typeface="+mj-cs"/>
        </a:defRPr>
      </a:lvl1pPr>
      <a:lvl2pPr algn="l" rtl="0" eaLnBrk="0" fontAlgn="base" hangingPunct="0">
        <a:spcBef>
          <a:spcPct val="0"/>
        </a:spcBef>
        <a:spcAft>
          <a:spcPct val="0"/>
        </a:spcAft>
        <a:defRPr kumimoji="1" sz="3200" b="1">
          <a:solidFill>
            <a:schemeClr val="tx2"/>
          </a:solidFill>
          <a:latin typeface="Arial" charset="0"/>
          <a:ea typeface="新細明體" charset="-120"/>
        </a:defRPr>
      </a:lvl2pPr>
      <a:lvl3pPr algn="l" rtl="0" eaLnBrk="0" fontAlgn="base" hangingPunct="0">
        <a:spcBef>
          <a:spcPct val="0"/>
        </a:spcBef>
        <a:spcAft>
          <a:spcPct val="0"/>
        </a:spcAft>
        <a:defRPr kumimoji="1" sz="3200" b="1">
          <a:solidFill>
            <a:schemeClr val="tx2"/>
          </a:solidFill>
          <a:latin typeface="Arial" charset="0"/>
          <a:ea typeface="新細明體" charset="-120"/>
        </a:defRPr>
      </a:lvl3pPr>
      <a:lvl4pPr algn="l" rtl="0" eaLnBrk="0" fontAlgn="base" hangingPunct="0">
        <a:spcBef>
          <a:spcPct val="0"/>
        </a:spcBef>
        <a:spcAft>
          <a:spcPct val="0"/>
        </a:spcAft>
        <a:defRPr kumimoji="1" sz="3200" b="1">
          <a:solidFill>
            <a:schemeClr val="tx2"/>
          </a:solidFill>
          <a:latin typeface="Arial" charset="0"/>
          <a:ea typeface="新細明體" charset="-120"/>
        </a:defRPr>
      </a:lvl4pPr>
      <a:lvl5pPr algn="l" rtl="0" eaLnBrk="0" fontAlgn="base" hangingPunct="0">
        <a:spcBef>
          <a:spcPct val="0"/>
        </a:spcBef>
        <a:spcAft>
          <a:spcPct val="0"/>
        </a:spcAft>
        <a:defRPr kumimoji="1" sz="3200" b="1">
          <a:solidFill>
            <a:schemeClr val="tx2"/>
          </a:solidFill>
          <a:latin typeface="Arial" charset="0"/>
          <a:ea typeface="新細明體" charset="-120"/>
        </a:defRPr>
      </a:lvl5pPr>
      <a:lvl6pPr marL="457200" algn="l" rtl="0" fontAlgn="base">
        <a:spcBef>
          <a:spcPct val="0"/>
        </a:spcBef>
        <a:spcAft>
          <a:spcPct val="0"/>
        </a:spcAft>
        <a:defRPr kumimoji="1" sz="3200" b="1">
          <a:solidFill>
            <a:schemeClr val="tx2"/>
          </a:solidFill>
          <a:latin typeface="Arial" charset="0"/>
          <a:ea typeface="新細明體" charset="-120"/>
        </a:defRPr>
      </a:lvl6pPr>
      <a:lvl7pPr marL="914400" algn="l" rtl="0" fontAlgn="base">
        <a:spcBef>
          <a:spcPct val="0"/>
        </a:spcBef>
        <a:spcAft>
          <a:spcPct val="0"/>
        </a:spcAft>
        <a:defRPr kumimoji="1" sz="3200" b="1">
          <a:solidFill>
            <a:schemeClr val="tx2"/>
          </a:solidFill>
          <a:latin typeface="Arial" charset="0"/>
          <a:ea typeface="新細明體" charset="-120"/>
        </a:defRPr>
      </a:lvl7pPr>
      <a:lvl8pPr marL="1371600" algn="l" rtl="0" fontAlgn="base">
        <a:spcBef>
          <a:spcPct val="0"/>
        </a:spcBef>
        <a:spcAft>
          <a:spcPct val="0"/>
        </a:spcAft>
        <a:defRPr kumimoji="1" sz="3200" b="1">
          <a:solidFill>
            <a:schemeClr val="tx2"/>
          </a:solidFill>
          <a:latin typeface="Arial" charset="0"/>
          <a:ea typeface="新細明體" charset="-120"/>
        </a:defRPr>
      </a:lvl8pPr>
      <a:lvl9pPr marL="1828800" algn="l" rtl="0" fontAlgn="base">
        <a:spcBef>
          <a:spcPct val="0"/>
        </a:spcBef>
        <a:spcAft>
          <a:spcPct val="0"/>
        </a:spcAft>
        <a:defRPr kumimoji="1" sz="3200" b="1">
          <a:solidFill>
            <a:schemeClr val="tx2"/>
          </a:solidFill>
          <a:latin typeface="Arial" charset="0"/>
          <a:ea typeface="新細明體" charset="-120"/>
        </a:defRPr>
      </a:lvl9pPr>
    </p:titleStyle>
    <p:bodyStyle>
      <a:lvl1pPr marL="323850" indent="-250825" algn="l" rtl="0" eaLnBrk="0" fontAlgn="base" hangingPunct="0">
        <a:spcBef>
          <a:spcPts val="600"/>
        </a:spcBef>
        <a:spcAft>
          <a:spcPct val="0"/>
        </a:spcAft>
        <a:buClr>
          <a:srgbClr val="FF0000"/>
        </a:buClr>
        <a:buSzPct val="120000"/>
        <a:buFont typeface="Arial" panose="020B0604020202020204" pitchFamily="34" charset="0"/>
        <a:buChar char="•"/>
        <a:defRPr kumimoji="1" sz="2400" b="1">
          <a:solidFill>
            <a:schemeClr val="tx1"/>
          </a:solidFill>
          <a:latin typeface="+mn-lt"/>
          <a:ea typeface="+mn-ea"/>
          <a:cs typeface="+mn-cs"/>
        </a:defRPr>
      </a:lvl1pPr>
      <a:lvl2pPr marL="863600" indent="-250825" algn="l" rtl="0" eaLnBrk="0" fontAlgn="base" hangingPunct="0">
        <a:spcBef>
          <a:spcPts val="600"/>
        </a:spcBef>
        <a:spcAft>
          <a:spcPct val="0"/>
        </a:spcAft>
        <a:buSzPct val="140000"/>
        <a:buFont typeface="Calibri" panose="020F0502020204030204" pitchFamily="34" charset="0"/>
        <a:buChar char="▪"/>
        <a:defRPr kumimoji="1" sz="2000" b="1">
          <a:solidFill>
            <a:schemeClr val="tx1"/>
          </a:solidFill>
          <a:latin typeface="+mn-lt"/>
          <a:ea typeface="+mn-ea"/>
        </a:defRPr>
      </a:lvl2pPr>
      <a:lvl3pPr marL="1331913" indent="-250825" algn="l" rtl="0" eaLnBrk="0" fontAlgn="base" hangingPunct="0">
        <a:spcBef>
          <a:spcPts val="600"/>
        </a:spcBef>
        <a:spcAft>
          <a:spcPct val="0"/>
        </a:spcAft>
        <a:buSzPct val="130000"/>
        <a:buFont typeface="Calibri" panose="020F0502020204030204" pitchFamily="34" charset="0"/>
        <a:buChar char="▫"/>
        <a:defRPr kumimoji="1" b="1">
          <a:solidFill>
            <a:schemeClr val="tx1"/>
          </a:solidFill>
          <a:latin typeface="+mn-lt"/>
          <a:ea typeface="+mn-ea"/>
        </a:defRPr>
      </a:lvl3pPr>
      <a:lvl4pPr marL="1798638" indent="-250825" algn="l" rtl="0" eaLnBrk="0" fontAlgn="base" hangingPunct="0">
        <a:spcBef>
          <a:spcPts val="600"/>
        </a:spcBef>
        <a:spcAft>
          <a:spcPct val="0"/>
        </a:spcAft>
        <a:buSzPct val="90000"/>
        <a:buFont typeface="Arial" panose="020B0604020202020204" pitchFamily="34" charset="0"/>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chart" Target="../charts/chart1.xml"/><Relationship Id="rId5" Type="http://schemas.openxmlformats.org/officeDocument/2006/relationships/image" Target="../media/image7.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chart" Target="../charts/chart2.xml"/><Relationship Id="rId5" Type="http://schemas.openxmlformats.org/officeDocument/2006/relationships/image" Target="../media/image8.e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標題 1">
            <a:extLst>
              <a:ext uri="{FF2B5EF4-FFF2-40B4-BE49-F238E27FC236}">
                <a16:creationId xmlns:a16="http://schemas.microsoft.com/office/drawing/2014/main" id="{45A5955D-4D37-4027-8BA0-0D169327A3D2}"/>
              </a:ext>
            </a:extLst>
          </p:cNvPr>
          <p:cNvSpPr>
            <a:spLocks noGrp="1" noChangeArrowheads="1"/>
          </p:cNvSpPr>
          <p:nvPr>
            <p:ph type="ctrTitle"/>
          </p:nvPr>
        </p:nvSpPr>
        <p:spPr>
          <a:xfrm>
            <a:off x="1227138" y="3227388"/>
            <a:ext cx="10629502" cy="1304925"/>
          </a:xfrm>
        </p:spPr>
        <p:txBody>
          <a:bodyPr/>
          <a:lstStyle/>
          <a:p>
            <a:pPr eaLnBrk="1" hangingPunct="1">
              <a:defRPr/>
            </a:pPr>
            <a:r>
              <a:rPr lang="en-US" altLang="zh-TW" dirty="0">
                <a:solidFill>
                  <a:srgbClr val="C00000"/>
                </a:solidFill>
              </a:rPr>
              <a:t>2020 </a:t>
            </a:r>
            <a:r>
              <a:rPr lang="en-US" altLang="zh-TW" dirty="0" smtClean="0">
                <a:solidFill>
                  <a:srgbClr val="C00000"/>
                </a:solidFill>
              </a:rPr>
              <a:t>Second </a:t>
            </a:r>
            <a:r>
              <a:rPr lang="en-US" altLang="zh-TW" dirty="0">
                <a:solidFill>
                  <a:srgbClr val="C00000"/>
                </a:solidFill>
              </a:rPr>
              <a:t>Quarter </a:t>
            </a:r>
            <a:r>
              <a:rPr lang="en-US" altLang="zh-TW" dirty="0" smtClean="0">
                <a:solidFill>
                  <a:srgbClr val="C00000"/>
                </a:solidFill>
              </a:rPr>
              <a:t>Earnings </a:t>
            </a:r>
            <a:r>
              <a:rPr lang="en-US" altLang="zh-TW" dirty="0">
                <a:solidFill>
                  <a:srgbClr val="C00000"/>
                </a:solidFill>
              </a:rPr>
              <a:t>Conference </a:t>
            </a:r>
            <a:endParaRPr lang="en-US" altLang="zh-TW" dirty="0"/>
          </a:p>
        </p:txBody>
      </p:sp>
      <p:sp>
        <p:nvSpPr>
          <p:cNvPr id="5123" name="副標題 2">
            <a:extLst>
              <a:ext uri="{FF2B5EF4-FFF2-40B4-BE49-F238E27FC236}">
                <a16:creationId xmlns:a16="http://schemas.microsoft.com/office/drawing/2014/main" id="{DC4DADAF-CE8F-4615-AC85-5959E18CFAE4}"/>
              </a:ext>
            </a:extLst>
          </p:cNvPr>
          <p:cNvSpPr>
            <a:spLocks noGrp="1" noChangeArrowheads="1"/>
          </p:cNvSpPr>
          <p:nvPr>
            <p:ph type="subTitle" idx="1"/>
          </p:nvPr>
        </p:nvSpPr>
        <p:spPr>
          <a:xfrm>
            <a:off x="1201738" y="4979988"/>
            <a:ext cx="9982200" cy="609600"/>
          </a:xfrm>
        </p:spPr>
        <p:txBody>
          <a:bodyPr/>
          <a:lstStyle/>
          <a:p>
            <a:pPr eaLnBrk="1" hangingPunct="1"/>
            <a:r>
              <a:rPr lang="en-US" altLang="zh-TW" dirty="0" smtClean="0"/>
              <a:t>July </a:t>
            </a:r>
            <a:r>
              <a:rPr lang="en-US" altLang="zh-TW" dirty="0"/>
              <a:t>16, 2020</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
          <p:cNvSpPr>
            <a:spLocks noGrp="1" noChangeArrowheads="1"/>
          </p:cNvSpPr>
          <p:nvPr>
            <p:ph type="title"/>
          </p:nvPr>
        </p:nvSpPr>
        <p:spPr/>
        <p:txBody>
          <a:bodyPr/>
          <a:lstStyle/>
          <a:p>
            <a:pPr eaLnBrk="1" hangingPunct="1"/>
            <a:r>
              <a:rPr lang="en-US" altLang="zh-TW" smtClean="0">
                <a:solidFill>
                  <a:srgbClr val="C00000"/>
                </a:solidFill>
              </a:rPr>
              <a:t>Recap of Recent Major Events</a:t>
            </a:r>
          </a:p>
        </p:txBody>
      </p:sp>
      <p:sp>
        <p:nvSpPr>
          <p:cNvPr id="21507" name="Text Box 4"/>
          <p:cNvSpPr txBox="1">
            <a:spLocks noChangeArrowheads="1"/>
          </p:cNvSpPr>
          <p:nvPr/>
        </p:nvSpPr>
        <p:spPr bwMode="auto">
          <a:xfrm>
            <a:off x="3032125" y="1230313"/>
            <a:ext cx="1841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endParaRPr lang="zh-TW" altLang="en-US" sz="1400" b="0"/>
          </a:p>
        </p:txBody>
      </p:sp>
      <p:sp>
        <p:nvSpPr>
          <p:cNvPr id="21508" name="Text Box 6"/>
          <p:cNvSpPr txBox="1">
            <a:spLocks noChangeArrowheads="1"/>
          </p:cNvSpPr>
          <p:nvPr/>
        </p:nvSpPr>
        <p:spPr bwMode="auto">
          <a:xfrm>
            <a:off x="709613" y="6259101"/>
            <a:ext cx="1085899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spcBef>
                <a:spcPct val="50000"/>
              </a:spcBef>
              <a:buFont typeface="Arial" panose="020B0604020202020204" pitchFamily="34" charset="0"/>
              <a:buChar char="•"/>
            </a:pPr>
            <a:r>
              <a:rPr lang="en-US" altLang="zh-TW" sz="1200" b="0" dirty="0">
                <a:ea typeface="·s²Ó©úÅé"/>
                <a:cs typeface="·s²Ó©úÅé"/>
              </a:rPr>
              <a:t>Please visit TSMC's website (http://www.tsmc.com) and Market Observation Post System (http://mops.twse.com.tw) for details and other announcements</a:t>
            </a:r>
            <a:endParaRPr lang="zh-TW" altLang="en-US" sz="1200" b="0" dirty="0">
              <a:ea typeface="·s²Ó©úÅé"/>
              <a:cs typeface="·s²Ó©úÅé"/>
            </a:endParaRPr>
          </a:p>
        </p:txBody>
      </p:sp>
      <p:sp>
        <p:nvSpPr>
          <p:cNvPr id="21509" name="Text Box 5"/>
          <p:cNvSpPr txBox="1">
            <a:spLocks noChangeArrowheads="1"/>
          </p:cNvSpPr>
          <p:nvPr/>
        </p:nvSpPr>
        <p:spPr bwMode="auto">
          <a:xfrm>
            <a:off x="709614" y="1274271"/>
            <a:ext cx="10642970" cy="3954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spcBef>
                <a:spcPts val="1800"/>
              </a:spcBef>
              <a:buClr>
                <a:srgbClr val="FF0000"/>
              </a:buClr>
              <a:buFont typeface="Arial" panose="020B0604020202020204" pitchFamily="34" charset="0"/>
              <a:buChar char="•"/>
            </a:pPr>
            <a:r>
              <a:rPr lang="en-US" altLang="zh-TW" sz="1600" dirty="0" smtClean="0">
                <a:ea typeface="·s²Ó©úÅé"/>
                <a:cs typeface="·s²Ó©úÅé"/>
              </a:rPr>
              <a:t>TSMC </a:t>
            </a:r>
            <a:r>
              <a:rPr lang="en-US" altLang="zh-TW" sz="1600" dirty="0">
                <a:ea typeface="·s²Ó©úÅé"/>
                <a:cs typeface="·s²Ó©úÅé"/>
              </a:rPr>
              <a:t>Expands Renewable Energy Usage to Cut Carbon Emissions by More Than 2 Million Tons (2020/07/08</a:t>
            </a:r>
            <a:r>
              <a:rPr lang="en-US" altLang="zh-TW" sz="1600" dirty="0" smtClean="0">
                <a:ea typeface="·s²Ó©úÅé"/>
                <a:cs typeface="·s²Ó©úÅé"/>
              </a:rPr>
              <a:t>)</a:t>
            </a:r>
          </a:p>
          <a:p>
            <a:pPr>
              <a:spcBef>
                <a:spcPts val="1800"/>
              </a:spcBef>
              <a:buClr>
                <a:srgbClr val="FF0000"/>
              </a:buClr>
              <a:buFont typeface="Arial" panose="020B0604020202020204" pitchFamily="34" charset="0"/>
              <a:buChar char="•"/>
            </a:pPr>
            <a:r>
              <a:rPr lang="en-US" altLang="zh-TW" sz="1600" dirty="0" smtClean="0">
                <a:ea typeface="·s²Ó©úÅé"/>
                <a:cs typeface="·s²Ó©úÅé"/>
              </a:rPr>
              <a:t>NXP </a:t>
            </a:r>
            <a:r>
              <a:rPr lang="en-US" altLang="zh-TW" sz="1600" dirty="0">
                <a:ea typeface="·s²Ó©úÅé"/>
                <a:cs typeface="·s²Ó©úÅé"/>
              </a:rPr>
              <a:t>Selects TSMC 5nm Process for Next Generation High Performance Automotive Platform (2020/06/12</a:t>
            </a:r>
            <a:r>
              <a:rPr lang="en-US" altLang="zh-TW" sz="1600" dirty="0" smtClean="0">
                <a:ea typeface="·s²Ó©úÅé"/>
                <a:cs typeface="·s²Ó©úÅé"/>
              </a:rPr>
              <a:t>)</a:t>
            </a:r>
          </a:p>
          <a:p>
            <a:pPr>
              <a:spcBef>
                <a:spcPts val="1800"/>
              </a:spcBef>
              <a:buClr>
                <a:srgbClr val="FF0000"/>
              </a:buClr>
              <a:buFont typeface="Arial" panose="020B0604020202020204" pitchFamily="34" charset="0"/>
              <a:buChar char="•"/>
            </a:pPr>
            <a:r>
              <a:rPr lang="en-US" altLang="zh-TW" sz="1600" dirty="0" smtClean="0">
                <a:ea typeface="·s²Ó©úÅé"/>
                <a:cs typeface="·s²Ó©úÅé"/>
              </a:rPr>
              <a:t>TSMC </a:t>
            </a:r>
            <a:r>
              <a:rPr lang="en-US" altLang="zh-TW" sz="1600" dirty="0">
                <a:ea typeface="·s²Ó©úÅé"/>
                <a:cs typeface="·s²Ó©úÅé"/>
              </a:rPr>
              <a:t>Shareholders Elected Mr. Yancey Hai to the Board of Directors as an Independent Director (2020/06/09</a:t>
            </a:r>
            <a:r>
              <a:rPr lang="en-US" altLang="zh-TW" sz="1600" dirty="0" smtClean="0">
                <a:ea typeface="·s²Ó©úÅé"/>
                <a:cs typeface="·s²Ó©úÅé"/>
              </a:rPr>
              <a:t>)</a:t>
            </a:r>
          </a:p>
          <a:p>
            <a:pPr>
              <a:spcBef>
                <a:spcPts val="1800"/>
              </a:spcBef>
              <a:buClr>
                <a:srgbClr val="FF0000"/>
              </a:buClr>
              <a:buFont typeface="Arial" panose="020B0604020202020204" pitchFamily="34" charset="0"/>
              <a:buChar char="•"/>
            </a:pPr>
            <a:r>
              <a:rPr lang="en-US" altLang="zh-TW" sz="1600" dirty="0" smtClean="0">
                <a:ea typeface="·s²Ó©úÅé"/>
                <a:cs typeface="·s²Ó©úÅé"/>
              </a:rPr>
              <a:t>TSMC </a:t>
            </a:r>
            <a:r>
              <a:rPr lang="en-US" altLang="zh-TW" sz="1600" dirty="0">
                <a:ea typeface="·s²Ó©úÅé"/>
                <a:cs typeface="·s²Ó©úÅé"/>
              </a:rPr>
              <a:t>Delivers World-first 7nm Automotive Design Enablement Platform (2020/05/28</a:t>
            </a:r>
            <a:r>
              <a:rPr lang="en-US" altLang="zh-TW" sz="1600" dirty="0" smtClean="0">
                <a:ea typeface="·s²Ó©úÅé"/>
                <a:cs typeface="·s²Ó©úÅé"/>
              </a:rPr>
              <a:t>)</a:t>
            </a:r>
          </a:p>
          <a:p>
            <a:pPr>
              <a:spcBef>
                <a:spcPts val="1800"/>
              </a:spcBef>
              <a:buClr>
                <a:srgbClr val="FF0000"/>
              </a:buClr>
              <a:buFont typeface="Arial" panose="020B0604020202020204" pitchFamily="34" charset="0"/>
              <a:buChar char="•"/>
            </a:pPr>
            <a:r>
              <a:rPr lang="en-US" altLang="zh-TW" sz="1600" dirty="0" smtClean="0">
                <a:ea typeface="·s²Ó©úÅé"/>
                <a:cs typeface="·s²Ó©úÅé"/>
              </a:rPr>
              <a:t>TSMC </a:t>
            </a:r>
            <a:r>
              <a:rPr lang="en-US" altLang="zh-TW" sz="1600" dirty="0">
                <a:ea typeface="·s²Ó©úÅé"/>
                <a:cs typeface="·s²Ó©úÅé"/>
              </a:rPr>
              <a:t>Announces Intention to Build and Operate an Advanced Semiconductor Fab in the United States (2020/05/15</a:t>
            </a:r>
            <a:r>
              <a:rPr lang="en-US" altLang="zh-TW" sz="1600" dirty="0" smtClean="0">
                <a:ea typeface="·s²Ó©úÅé"/>
                <a:cs typeface="·s²Ó©úÅé"/>
              </a:rPr>
              <a:t>)</a:t>
            </a:r>
          </a:p>
          <a:p>
            <a:pPr>
              <a:spcBef>
                <a:spcPts val="1800"/>
              </a:spcBef>
              <a:buClr>
                <a:srgbClr val="FF0000"/>
              </a:buClr>
              <a:buFont typeface="Arial" panose="020B0604020202020204" pitchFamily="34" charset="0"/>
              <a:buChar char="•"/>
            </a:pPr>
            <a:r>
              <a:rPr lang="en-US" altLang="zh-TW" sz="1600" dirty="0" smtClean="0">
                <a:ea typeface="·s²Ó©úÅé"/>
                <a:cs typeface="·s²Ó©úÅé"/>
              </a:rPr>
              <a:t>TSMC </a:t>
            </a:r>
            <a:r>
              <a:rPr lang="en-US" altLang="zh-TW" sz="1600" dirty="0">
                <a:ea typeface="·s²Ó©úÅé"/>
                <a:cs typeface="·s²Ó©úÅé"/>
              </a:rPr>
              <a:t>Board of Directors Approves NT$2.5 Cash Dividend for First Quarter of 2020 and Sets September 17 as Ex-Dividend Date, September 23 as the Record Date and October 15, 2020 as the Distribution Date  (2020/05/12)</a:t>
            </a:r>
          </a:p>
        </p:txBody>
      </p:sp>
    </p:spTree>
    <p:extLst>
      <p:ext uri="{BB962C8B-B14F-4D97-AF65-F5344CB8AC3E}">
        <p14:creationId xmlns:p14="http://schemas.microsoft.com/office/powerpoint/2010/main" val="324974568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txBox="1">
            <a:spLocks noChangeArrowheads="1"/>
          </p:cNvSpPr>
          <p:nvPr/>
        </p:nvSpPr>
        <p:spPr bwMode="auto">
          <a:xfrm>
            <a:off x="5781377" y="2889250"/>
            <a:ext cx="3482975"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spcBef>
                <a:spcPts val="600"/>
              </a:spcBef>
              <a:buClr>
                <a:srgbClr val="FF0000"/>
              </a:buClr>
              <a:buSzPct val="120000"/>
              <a:buFont typeface="Arial" panose="020B0604020202020204" pitchFamily="34" charset="0"/>
              <a:buChar char="•"/>
              <a:defRPr kumimoji="1" sz="2400" b="1">
                <a:solidFill>
                  <a:schemeClr val="tx1"/>
                </a:solidFill>
                <a:latin typeface="Arial" panose="020B0604020202020204" pitchFamily="34" charset="0"/>
                <a:ea typeface="新細明體" panose="02020500000000000000" pitchFamily="18" charset="-120"/>
              </a:defRPr>
            </a:lvl1pPr>
            <a:lvl2pPr marL="863600" indent="-250825">
              <a:spcBef>
                <a:spcPts val="600"/>
              </a:spcBef>
              <a:buSzPct val="140000"/>
              <a:buFont typeface="Calibri" panose="020F0502020204030204" pitchFamily="34" charset="0"/>
              <a:buChar char="▪"/>
              <a:defRPr kumimoji="1" sz="2000" b="1">
                <a:solidFill>
                  <a:schemeClr val="tx1"/>
                </a:solidFill>
                <a:latin typeface="Arial" panose="020B0604020202020204" pitchFamily="34" charset="0"/>
                <a:ea typeface="新細明體" panose="02020500000000000000" pitchFamily="18" charset="-120"/>
              </a:defRPr>
            </a:lvl2pPr>
            <a:lvl3pPr marL="1331913" indent="-250825">
              <a:spcBef>
                <a:spcPts val="600"/>
              </a:spcBef>
              <a:buSzPct val="130000"/>
              <a:buFont typeface="Calibri" panose="020F0502020204030204" pitchFamily="34" charset="0"/>
              <a:buChar char="▫"/>
              <a:defRPr kumimoji="1" b="1">
                <a:solidFill>
                  <a:schemeClr val="tx1"/>
                </a:solidFill>
                <a:latin typeface="Arial" panose="020B0604020202020204" pitchFamily="34" charset="0"/>
                <a:ea typeface="新細明體" panose="02020500000000000000" pitchFamily="18" charset="-120"/>
              </a:defRPr>
            </a:lvl3pPr>
            <a:lvl4pPr marL="1798638" indent="-250825">
              <a:spcBef>
                <a:spcPts val="600"/>
              </a:spcBef>
              <a:buSzPct val="90000"/>
              <a:buFont typeface="Arial" panose="020B0604020202020204" pitchFamily="34" charset="0"/>
              <a:buChar char="♦"/>
              <a:defRPr kumimoji="1" sz="16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ClrTx/>
              <a:buSzTx/>
              <a:buFontTx/>
              <a:buNone/>
            </a:pPr>
            <a:r>
              <a:rPr lang="en-US" altLang="zh-TW" sz="2800" b="0" dirty="0">
                <a:solidFill>
                  <a:srgbClr val="C00000"/>
                </a:solidFill>
                <a:ea typeface="Arial Unicode MS" panose="020B0604020202020204" pitchFamily="34" charset="-120"/>
                <a:cs typeface="Arial Unicode MS" panose="020B0604020202020204" pitchFamily="34" charset="-120"/>
              </a:rPr>
              <a:t>http://www.tsmc.com</a:t>
            </a:r>
            <a:br>
              <a:rPr lang="en-US" altLang="zh-TW" sz="2800" b="0" dirty="0">
                <a:solidFill>
                  <a:srgbClr val="C00000"/>
                </a:solidFill>
                <a:ea typeface="Arial Unicode MS" panose="020B0604020202020204" pitchFamily="34" charset="-120"/>
                <a:cs typeface="Arial Unicode MS" panose="020B0604020202020204" pitchFamily="34" charset="-120"/>
              </a:rPr>
            </a:br>
            <a:r>
              <a:rPr lang="en-US" altLang="zh-TW" sz="2800" b="0" dirty="0">
                <a:solidFill>
                  <a:srgbClr val="C00000"/>
                </a:solidFill>
                <a:ea typeface="Arial Unicode MS" panose="020B0604020202020204" pitchFamily="34" charset="-120"/>
                <a:cs typeface="Arial Unicode MS" panose="020B0604020202020204" pitchFamily="34" charset="-120"/>
              </a:rPr>
              <a:t>invest@tsmc.com</a:t>
            </a:r>
          </a:p>
        </p:txBody>
      </p:sp>
      <p:pic>
        <p:nvPicPr>
          <p:cNvPr id="2969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5680" y="2647950"/>
            <a:ext cx="1924050" cy="146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93529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smtClean="0">
                <a:solidFill>
                  <a:srgbClr val="C00000"/>
                </a:solidFill>
              </a:rPr>
              <a:t>Agenda</a:t>
            </a:r>
          </a:p>
        </p:txBody>
      </p:sp>
      <p:sp>
        <p:nvSpPr>
          <p:cNvPr id="4" name="Rectangle 3"/>
          <p:cNvSpPr txBox="1">
            <a:spLocks noChangeArrowheads="1"/>
          </p:cNvSpPr>
          <p:nvPr/>
        </p:nvSpPr>
        <p:spPr bwMode="auto">
          <a:xfrm>
            <a:off x="709613" y="1268760"/>
            <a:ext cx="10974387" cy="463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8" rIns="91436" bIns="45718"/>
          <a:lstStyle>
            <a:lvl1pPr marL="323850" indent="-250825" algn="l" rtl="0" eaLnBrk="0" fontAlgn="base" hangingPunct="0">
              <a:spcBef>
                <a:spcPts val="600"/>
              </a:spcBef>
              <a:spcAft>
                <a:spcPct val="0"/>
              </a:spcAft>
              <a:buClr>
                <a:srgbClr val="FF0000"/>
              </a:buClr>
              <a:buSzPct val="120000"/>
              <a:buFont typeface="Arial" panose="020B0604020202020204" pitchFamily="34" charset="0"/>
              <a:buChar char="•"/>
              <a:defRPr kumimoji="1" sz="2400" b="1">
                <a:solidFill>
                  <a:schemeClr val="tx1"/>
                </a:solidFill>
                <a:latin typeface="+mn-lt"/>
                <a:ea typeface="+mn-ea"/>
                <a:cs typeface="+mn-cs"/>
              </a:defRPr>
            </a:lvl1pPr>
            <a:lvl2pPr marL="863600" indent="-250825" algn="l" rtl="0" eaLnBrk="0" fontAlgn="base" hangingPunct="0">
              <a:spcBef>
                <a:spcPts val="600"/>
              </a:spcBef>
              <a:spcAft>
                <a:spcPct val="0"/>
              </a:spcAft>
              <a:buSzPct val="140000"/>
              <a:buFont typeface="Calibri" panose="020F0502020204030204" pitchFamily="34" charset="0"/>
              <a:buChar char="▪"/>
              <a:defRPr kumimoji="1" sz="2000" b="1">
                <a:solidFill>
                  <a:schemeClr val="tx1"/>
                </a:solidFill>
                <a:latin typeface="+mn-lt"/>
                <a:ea typeface="+mn-ea"/>
              </a:defRPr>
            </a:lvl2pPr>
            <a:lvl3pPr marL="1331913" indent="-250825" algn="l" rtl="0" eaLnBrk="0" fontAlgn="base" hangingPunct="0">
              <a:spcBef>
                <a:spcPts val="600"/>
              </a:spcBef>
              <a:spcAft>
                <a:spcPct val="0"/>
              </a:spcAft>
              <a:buSzPct val="130000"/>
              <a:buFont typeface="Calibri" panose="020F0502020204030204" pitchFamily="34" charset="0"/>
              <a:buChar char="▫"/>
              <a:defRPr kumimoji="1" b="1">
                <a:solidFill>
                  <a:schemeClr val="tx1"/>
                </a:solidFill>
                <a:latin typeface="+mn-lt"/>
                <a:ea typeface="+mn-ea"/>
              </a:defRPr>
            </a:lvl3pPr>
            <a:lvl4pPr marL="1798638" indent="-250825" algn="l" rtl="0" eaLnBrk="0" fontAlgn="base" hangingPunct="0">
              <a:spcBef>
                <a:spcPts val="600"/>
              </a:spcBef>
              <a:spcAft>
                <a:spcPct val="0"/>
              </a:spcAft>
              <a:buSzPct val="90000"/>
              <a:buFont typeface="Arial" panose="020B0604020202020204" pitchFamily="34" charset="0"/>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a:lstStyle>
          <a:p>
            <a:pPr>
              <a:lnSpc>
                <a:spcPct val="210000"/>
              </a:lnSpc>
              <a:spcBef>
                <a:spcPct val="0"/>
              </a:spcBef>
              <a:defRPr/>
            </a:pPr>
            <a:r>
              <a:rPr lang="en-US" altLang="zh-TW" sz="2000" kern="0" dirty="0">
                <a:ea typeface="Arial Unicode MS" panose="020B0604020202020204" pitchFamily="34" charset="-120"/>
              </a:rPr>
              <a:t>Welcome					     </a:t>
            </a:r>
            <a:r>
              <a:rPr lang="en-US" altLang="zh-TW" sz="2000" kern="0" dirty="0" smtClean="0">
                <a:ea typeface="Arial Unicode MS" panose="020B0604020202020204" pitchFamily="34" charset="-120"/>
              </a:rPr>
              <a:t>	             Jeff </a:t>
            </a:r>
            <a:r>
              <a:rPr lang="en-US" altLang="zh-TW" sz="2000" kern="0" dirty="0">
                <a:ea typeface="Arial Unicode MS" panose="020B0604020202020204" pitchFamily="34" charset="-120"/>
              </a:rPr>
              <a:t>Su</a:t>
            </a:r>
          </a:p>
          <a:p>
            <a:pPr>
              <a:lnSpc>
                <a:spcPct val="210000"/>
              </a:lnSpc>
              <a:spcBef>
                <a:spcPct val="0"/>
              </a:spcBef>
              <a:defRPr/>
            </a:pPr>
            <a:r>
              <a:rPr lang="en-US" altLang="zh-TW" sz="2000" kern="0" dirty="0" smtClean="0">
                <a:ea typeface="Arial Unicode MS" panose="020B0604020202020204" pitchFamily="34" charset="-120"/>
              </a:rPr>
              <a:t>2Q20 </a:t>
            </a:r>
            <a:r>
              <a:rPr lang="en-US" altLang="zh-TW" sz="2000" kern="0" dirty="0">
                <a:ea typeface="Arial Unicode MS" panose="020B0604020202020204" pitchFamily="34" charset="-120"/>
              </a:rPr>
              <a:t>Financial Results and </a:t>
            </a:r>
            <a:r>
              <a:rPr lang="en-US" altLang="zh-TW" sz="2000" kern="0" dirty="0" smtClean="0">
                <a:ea typeface="Arial Unicode MS" panose="020B0604020202020204" pitchFamily="34" charset="-120"/>
              </a:rPr>
              <a:t>3Q20 </a:t>
            </a:r>
            <a:r>
              <a:rPr lang="en-US" altLang="zh-TW" sz="2000" kern="0" dirty="0">
                <a:ea typeface="Arial Unicode MS" panose="020B0604020202020204" pitchFamily="34" charset="-120"/>
              </a:rPr>
              <a:t>Outlook	    </a:t>
            </a:r>
            <a:r>
              <a:rPr lang="en-US" altLang="zh-TW" sz="2000" kern="0" dirty="0" smtClean="0">
                <a:ea typeface="Arial Unicode MS" panose="020B0604020202020204" pitchFamily="34" charset="-120"/>
              </a:rPr>
              <a:t>	             Wendell </a:t>
            </a:r>
            <a:r>
              <a:rPr lang="en-US" altLang="zh-TW" sz="2000" kern="0" dirty="0">
                <a:ea typeface="Arial Unicode MS" panose="020B0604020202020204" pitchFamily="34" charset="-120"/>
              </a:rPr>
              <a:t>Huang</a:t>
            </a:r>
          </a:p>
          <a:p>
            <a:pPr>
              <a:lnSpc>
                <a:spcPct val="210000"/>
              </a:lnSpc>
              <a:spcBef>
                <a:spcPct val="0"/>
              </a:spcBef>
              <a:defRPr/>
            </a:pPr>
            <a:r>
              <a:rPr lang="en-US" altLang="zh-TW" sz="2000" kern="0" dirty="0">
                <a:ea typeface="Arial Unicode MS" panose="020B0604020202020204" pitchFamily="34" charset="-120"/>
              </a:rPr>
              <a:t>Key Messages 			                  </a:t>
            </a:r>
            <a:r>
              <a:rPr lang="en-US" altLang="zh-TW" sz="2000" kern="0" dirty="0" smtClean="0">
                <a:ea typeface="Arial Unicode MS" panose="020B0604020202020204" pitchFamily="34" charset="-120"/>
              </a:rPr>
              <a:t>	             C.C</a:t>
            </a:r>
            <a:r>
              <a:rPr lang="en-US" altLang="zh-TW" sz="2000" kern="0" dirty="0">
                <a:ea typeface="Arial Unicode MS" panose="020B0604020202020204" pitchFamily="34" charset="-120"/>
              </a:rPr>
              <a:t>. Wei         						     </a:t>
            </a:r>
            <a:r>
              <a:rPr lang="en-US" altLang="zh-TW" sz="2000" kern="0" dirty="0" smtClean="0">
                <a:ea typeface="Arial Unicode MS" panose="020B0604020202020204" pitchFamily="34" charset="-120"/>
              </a:rPr>
              <a:t>			             Wendell </a:t>
            </a:r>
            <a:r>
              <a:rPr lang="en-US" altLang="zh-TW" sz="2000" kern="0" dirty="0">
                <a:ea typeface="Arial Unicode MS" panose="020B0604020202020204" pitchFamily="34" charset="-120"/>
              </a:rPr>
              <a:t>Huang</a:t>
            </a:r>
          </a:p>
          <a:p>
            <a:pPr>
              <a:lnSpc>
                <a:spcPct val="210000"/>
              </a:lnSpc>
              <a:spcBef>
                <a:spcPct val="0"/>
              </a:spcBef>
              <a:defRPr/>
            </a:pPr>
            <a:r>
              <a:rPr lang="en-US" altLang="zh-TW" sz="2000" kern="0" dirty="0">
                <a:ea typeface="Arial Unicode MS" panose="020B0604020202020204" pitchFamily="34" charset="-120"/>
              </a:rPr>
              <a:t>Q&amp;A						</a:t>
            </a:r>
          </a:p>
        </p:txBody>
      </p:sp>
    </p:spTree>
    <p:extLst>
      <p:ext uri="{BB962C8B-B14F-4D97-AF65-F5344CB8AC3E}">
        <p14:creationId xmlns:p14="http://schemas.microsoft.com/office/powerpoint/2010/main" val="14278706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
          <p:cNvSpPr>
            <a:spLocks noGrp="1" noChangeArrowheads="1"/>
          </p:cNvSpPr>
          <p:nvPr>
            <p:ph type="title"/>
          </p:nvPr>
        </p:nvSpPr>
        <p:spPr/>
        <p:txBody>
          <a:bodyPr/>
          <a:lstStyle/>
          <a:p>
            <a:pPr eaLnBrk="1" hangingPunct="1"/>
            <a:r>
              <a:rPr lang="en-US" altLang="zh-TW" smtClean="0">
                <a:solidFill>
                  <a:srgbClr val="C00000"/>
                </a:solidFill>
              </a:rPr>
              <a:t>Safe Harbor Notice</a:t>
            </a:r>
          </a:p>
        </p:txBody>
      </p:sp>
      <p:sp>
        <p:nvSpPr>
          <p:cNvPr id="5" name="Rectangle 3"/>
          <p:cNvSpPr txBox="1">
            <a:spLocks noChangeArrowheads="1"/>
          </p:cNvSpPr>
          <p:nvPr/>
        </p:nvSpPr>
        <p:spPr bwMode="auto">
          <a:xfrm>
            <a:off x="767408" y="1414463"/>
            <a:ext cx="10801199" cy="4750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1859" tIns="30929" rIns="61859" bIns="30929"/>
          <a:lstStyle>
            <a:lvl1pPr marL="342900" indent="-342900" algn="l" rtl="0" eaLnBrk="0" fontAlgn="base" hangingPunct="0">
              <a:spcBef>
                <a:spcPct val="40000"/>
              </a:spcBef>
              <a:spcAft>
                <a:spcPct val="0"/>
              </a:spcAft>
              <a:buClr>
                <a:srgbClr val="FF0000"/>
              </a:buClr>
              <a:buSzPct val="120000"/>
              <a:buFont typeface="Arial" panose="020B0604020202020204" pitchFamily="34" charset="0"/>
              <a:buChar char="•"/>
              <a:defRPr kumimoji="1" sz="2400" b="1">
                <a:solidFill>
                  <a:schemeClr val="tx1"/>
                </a:solidFill>
                <a:latin typeface="+mn-lt"/>
                <a:ea typeface="+mn-ea"/>
                <a:cs typeface="+mn-cs"/>
              </a:defRPr>
            </a:lvl1pPr>
            <a:lvl2pPr marL="742950" indent="-285750" algn="l" rtl="0" eaLnBrk="0" fontAlgn="base" hangingPunct="0">
              <a:spcBef>
                <a:spcPct val="40000"/>
              </a:spcBef>
              <a:spcAft>
                <a:spcPct val="0"/>
              </a:spcAft>
              <a:buSzPct val="120000"/>
              <a:buFont typeface="Calibri" panose="020F0502020204030204" pitchFamily="34" charset="0"/>
              <a:buChar char="▪"/>
              <a:defRPr kumimoji="1" sz="2000" b="1">
                <a:solidFill>
                  <a:schemeClr val="tx1"/>
                </a:solidFill>
                <a:latin typeface="+mn-lt"/>
                <a:ea typeface="+mn-ea"/>
              </a:defRPr>
            </a:lvl2pPr>
            <a:lvl3pPr marL="1143000" indent="-228600" algn="l" rtl="0" eaLnBrk="0" fontAlgn="base" hangingPunct="0">
              <a:spcBef>
                <a:spcPct val="40000"/>
              </a:spcBef>
              <a:spcAft>
                <a:spcPct val="0"/>
              </a:spcAft>
              <a:buSzPct val="80000"/>
              <a:buFont typeface="Calibri" panose="020F0502020204030204" pitchFamily="34" charset="0"/>
              <a:buChar char="□"/>
              <a:defRPr kumimoji="1" b="1">
                <a:solidFill>
                  <a:schemeClr val="tx1"/>
                </a:solidFill>
                <a:latin typeface="+mn-lt"/>
                <a:ea typeface="+mn-ea"/>
              </a:defRPr>
            </a:lvl3pPr>
            <a:lvl4pPr marL="1600200" indent="-228600" algn="l" rtl="0" eaLnBrk="0" fontAlgn="base" hangingPunct="0">
              <a:spcBef>
                <a:spcPct val="40000"/>
              </a:spcBef>
              <a:spcAft>
                <a:spcPct val="0"/>
              </a:spcAft>
              <a:buSzPct val="120000"/>
              <a:buFont typeface="Arial" panose="020B0604020202020204" pitchFamily="34" charset="0"/>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a:lstStyle>
          <a:p>
            <a:pPr>
              <a:lnSpc>
                <a:spcPct val="90000"/>
              </a:lnSpc>
              <a:defRPr/>
            </a:pPr>
            <a:r>
              <a:rPr lang="en-US" altLang="zh-TW" sz="2000" b="0" kern="0" dirty="0"/>
              <a:t>TSMC’s statements of its current expectations are forward-looking statements subject to significant risks and uncertainties and actual results may differ materially from those contained in the forward-looking statements. </a:t>
            </a:r>
          </a:p>
          <a:p>
            <a:pPr>
              <a:lnSpc>
                <a:spcPct val="90000"/>
              </a:lnSpc>
              <a:defRPr/>
            </a:pPr>
            <a:endParaRPr lang="en-US" altLang="zh-TW" sz="600" b="0" kern="0" dirty="0"/>
          </a:p>
          <a:p>
            <a:pPr>
              <a:lnSpc>
                <a:spcPct val="90000"/>
              </a:lnSpc>
              <a:defRPr/>
            </a:pPr>
            <a:r>
              <a:rPr lang="en-US" altLang="zh-TW" sz="2000" b="0" kern="0" dirty="0"/>
              <a:t>Information as to those factors that could cause actual results to vary can be found in TSMC’s Annual Report on Form 20-F filed with the United States Securities and Exchange Commission (the “SEC”) on April 15, 2020 and such other documents as TSMC may file with, or submit to, the SEC from time to time. </a:t>
            </a:r>
          </a:p>
          <a:p>
            <a:pPr>
              <a:lnSpc>
                <a:spcPct val="90000"/>
              </a:lnSpc>
              <a:defRPr/>
            </a:pPr>
            <a:endParaRPr lang="en-US" altLang="zh-TW" sz="600" b="0" kern="0" dirty="0"/>
          </a:p>
          <a:p>
            <a:pPr>
              <a:lnSpc>
                <a:spcPct val="90000"/>
              </a:lnSpc>
              <a:defRPr/>
            </a:pPr>
            <a:r>
              <a:rPr lang="en-US" altLang="zh-TW" sz="2000" b="0" kern="0" dirty="0"/>
              <a:t>Except as required by law, we undertake no obligation to update any forward-looking statement, whether </a:t>
            </a:r>
            <a:r>
              <a:rPr lang="en-US" altLang="zh-TW" sz="2000" b="0" kern="0" dirty="0">
                <a:solidFill>
                  <a:srgbClr val="000000"/>
                </a:solidFill>
              </a:rPr>
              <a:t>as a result of new information, future events, or otherwise.</a:t>
            </a:r>
          </a:p>
        </p:txBody>
      </p:sp>
    </p:spTree>
    <p:extLst>
      <p:ext uri="{BB962C8B-B14F-4D97-AF65-F5344CB8AC3E}">
        <p14:creationId xmlns:p14="http://schemas.microsoft.com/office/powerpoint/2010/main" val="19615895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
          <p:cNvSpPr>
            <a:spLocks noGrp="1" noChangeArrowheads="1"/>
          </p:cNvSpPr>
          <p:nvPr>
            <p:ph type="title"/>
          </p:nvPr>
        </p:nvSpPr>
        <p:spPr/>
        <p:txBody>
          <a:bodyPr/>
          <a:lstStyle/>
          <a:p>
            <a:pPr eaLnBrk="1" hangingPunct="1"/>
            <a:r>
              <a:rPr lang="en-US" altLang="zh-TW" smtClean="0">
                <a:solidFill>
                  <a:srgbClr val="C00000"/>
                </a:solidFill>
              </a:rPr>
              <a:t>Statements of Comprehensive Income</a:t>
            </a:r>
          </a:p>
        </p:txBody>
      </p:sp>
      <p:sp>
        <p:nvSpPr>
          <p:cNvPr id="13315" name="AutoShape 1026"/>
          <p:cNvSpPr>
            <a:spLocks noChangeArrowheads="1"/>
          </p:cNvSpPr>
          <p:nvPr/>
        </p:nvSpPr>
        <p:spPr bwMode="auto">
          <a:xfrm>
            <a:off x="1226459" y="1250651"/>
            <a:ext cx="9739082" cy="4464845"/>
          </a:xfrm>
          <a:prstGeom prst="roundRect">
            <a:avLst>
              <a:gd name="adj" fmla="val 4560"/>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endParaRPr lang="zh-TW" altLang="en-US">
              <a:ea typeface="Arial Unicode MS" panose="020B0604020202020204" pitchFamily="34" charset="-120"/>
              <a:cs typeface="Arial Unicode MS" panose="020B0604020202020204" pitchFamily="34" charset="-120"/>
            </a:endParaRPr>
          </a:p>
        </p:txBody>
      </p:sp>
      <p:pic>
        <p:nvPicPr>
          <p:cNvPr id="2" name="圖片 1"/>
          <p:cNvPicPr>
            <a:picLocks noChangeAspect="1"/>
          </p:cNvPicPr>
          <p:nvPr/>
        </p:nvPicPr>
        <p:blipFill>
          <a:blip r:embed="rId3"/>
          <a:stretch>
            <a:fillRect/>
          </a:stretch>
        </p:blipFill>
        <p:spPr>
          <a:xfrm>
            <a:off x="1534687" y="1369728"/>
            <a:ext cx="9122626" cy="5011600"/>
          </a:xfrm>
          <a:prstGeom prst="rect">
            <a:avLst/>
          </a:prstGeom>
        </p:spPr>
      </p:pic>
    </p:spTree>
    <p:extLst>
      <p:ext uri="{BB962C8B-B14F-4D97-AF65-F5344CB8AC3E}">
        <p14:creationId xmlns:p14="http://schemas.microsoft.com/office/powerpoint/2010/main" val="11116359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
          <p:cNvSpPr>
            <a:spLocks noGrp="1" noChangeArrowheads="1"/>
          </p:cNvSpPr>
          <p:nvPr>
            <p:ph type="title"/>
          </p:nvPr>
        </p:nvSpPr>
        <p:spPr/>
        <p:txBody>
          <a:bodyPr/>
          <a:lstStyle/>
          <a:p>
            <a:pPr eaLnBrk="1" hangingPunct="1"/>
            <a:r>
              <a:rPr lang="en-US" altLang="zh-TW" dirty="0" smtClean="0">
                <a:solidFill>
                  <a:srgbClr val="C00000"/>
                </a:solidFill>
              </a:rPr>
              <a:t>2Q20 Revenue by Technology</a:t>
            </a:r>
          </a:p>
        </p:txBody>
      </p:sp>
      <p:graphicFrame>
        <p:nvGraphicFramePr>
          <p:cNvPr id="15363" name="物件 6"/>
          <p:cNvGraphicFramePr>
            <a:graphicFrameLocks/>
          </p:cNvGraphicFramePr>
          <p:nvPr>
            <p:extLst>
              <p:ext uri="{D42A27DB-BD31-4B8C-83A1-F6EECF244321}">
                <p14:modId xmlns:p14="http://schemas.microsoft.com/office/powerpoint/2010/main" val="2779854403"/>
              </p:ext>
            </p:extLst>
          </p:nvPr>
        </p:nvGraphicFramePr>
        <p:xfrm>
          <a:off x="1017339" y="2759075"/>
          <a:ext cx="4635500" cy="2678113"/>
        </p:xfrm>
        <a:graphic>
          <a:graphicData uri="http://schemas.openxmlformats.org/presentationml/2006/ole">
            <mc:AlternateContent xmlns:mc="http://schemas.openxmlformats.org/markup-compatibility/2006">
              <mc:Choice xmlns:v="urn:schemas-microsoft-com:vml" Requires="v">
                <p:oleObj spid="_x0000_s1075" name="工作表" r:id="rId4" imgW="9086874" imgH="5953025" progId="Excel.Sheet.8">
                  <p:embed/>
                </p:oleObj>
              </mc:Choice>
              <mc:Fallback>
                <p:oleObj name="工作表" r:id="rId4" imgW="9086874" imgH="5953025" progId="Excel.Sheet.8">
                  <p:embed/>
                  <p:pic>
                    <p:nvPicPr>
                      <p:cNvPr id="15363" name="物件 6"/>
                      <p:cNvPicPr>
                        <a:picLocks noChangeArrowheads="1"/>
                      </p:cNvPicPr>
                      <p:nvPr/>
                    </p:nvPicPr>
                    <p:blipFill>
                      <a:blip r:embed="rId5"/>
                      <a:srcRect/>
                      <a:stretch>
                        <a:fillRect/>
                      </a:stretch>
                    </p:blipFill>
                    <p:spPr bwMode="auto">
                      <a:xfrm>
                        <a:off x="1017339" y="2759075"/>
                        <a:ext cx="46355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364" name="Text Box 1028"/>
          <p:cNvSpPr txBox="1">
            <a:spLocks noChangeArrowheads="1"/>
          </p:cNvSpPr>
          <p:nvPr/>
        </p:nvSpPr>
        <p:spPr bwMode="auto">
          <a:xfrm>
            <a:off x="2431801" y="2132013"/>
            <a:ext cx="12588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zh-TW" altLang="en-US" sz="1200" dirty="0">
                <a:ea typeface="Arial Unicode MS" panose="020B0604020202020204" pitchFamily="34" charset="-120"/>
                <a:cs typeface="Arial Unicode MS" panose="020B0604020202020204" pitchFamily="34" charset="-120"/>
              </a:rPr>
              <a:t>  0.11/0.13</a:t>
            </a:r>
            <a:r>
              <a:rPr kumimoji="0" lang="en-US" altLang="zh-TW" sz="1200" dirty="0">
                <a:ea typeface="Arial Unicode MS" panose="020B0604020202020204" pitchFamily="34" charset="-120"/>
                <a:cs typeface="Arial Unicode MS" panose="020B0604020202020204" pitchFamily="34" charset="-120"/>
              </a:rPr>
              <a:t>um </a:t>
            </a:r>
            <a:r>
              <a:rPr kumimoji="0" lang="en-US" altLang="zh-TW" sz="1200" dirty="0" smtClean="0">
                <a:ea typeface="Arial Unicode MS" panose="020B0604020202020204" pitchFamily="34" charset="-120"/>
                <a:cs typeface="Arial Unicode MS" panose="020B0604020202020204" pitchFamily="34" charset="-120"/>
              </a:rPr>
              <a:t>3%</a:t>
            </a:r>
            <a:endParaRPr kumimoji="0" lang="en-US" altLang="zh-TW" sz="1200" dirty="0">
              <a:ea typeface="Arial Unicode MS" panose="020B0604020202020204" pitchFamily="34" charset="-120"/>
              <a:cs typeface="Arial Unicode MS" panose="020B0604020202020204" pitchFamily="34" charset="-120"/>
            </a:endParaRPr>
          </a:p>
        </p:txBody>
      </p:sp>
      <p:sp>
        <p:nvSpPr>
          <p:cNvPr id="15365" name="Text Box 1030"/>
          <p:cNvSpPr txBox="1">
            <a:spLocks noChangeArrowheads="1"/>
          </p:cNvSpPr>
          <p:nvPr/>
        </p:nvSpPr>
        <p:spPr bwMode="auto">
          <a:xfrm>
            <a:off x="2016872" y="2357193"/>
            <a:ext cx="7191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zh-TW" altLang="en-US" sz="1200" dirty="0">
                <a:ea typeface="Arial Unicode MS" panose="020B0604020202020204" pitchFamily="34" charset="-120"/>
                <a:cs typeface="Arial Unicode MS" panose="020B0604020202020204" pitchFamily="34" charset="-120"/>
              </a:rPr>
              <a:t>90</a:t>
            </a:r>
            <a:r>
              <a:rPr kumimoji="0" lang="en-US" altLang="zh-TW" sz="1200" dirty="0">
                <a:ea typeface="Arial Unicode MS" panose="020B0604020202020204" pitchFamily="34" charset="-120"/>
                <a:cs typeface="Arial Unicode MS" panose="020B0604020202020204" pitchFamily="34" charset="-120"/>
              </a:rPr>
              <a:t>nm 3%</a:t>
            </a:r>
          </a:p>
        </p:txBody>
      </p:sp>
      <p:sp>
        <p:nvSpPr>
          <p:cNvPr id="15366" name="Line 1033"/>
          <p:cNvSpPr>
            <a:spLocks noChangeShapeType="1"/>
          </p:cNvSpPr>
          <p:nvPr/>
        </p:nvSpPr>
        <p:spPr bwMode="auto">
          <a:xfrm flipV="1">
            <a:off x="4066965" y="2713038"/>
            <a:ext cx="274638" cy="406400"/>
          </a:xfrm>
          <a:prstGeom prst="line">
            <a:avLst/>
          </a:prstGeom>
          <a:noFill/>
          <a:ln w="28575">
            <a:solidFill>
              <a:srgbClr val="808080"/>
            </a:solidFill>
            <a:round/>
            <a:headEnd type="oval" w="med" len="med"/>
            <a:tailEnd/>
          </a:ln>
          <a:extLst>
            <a:ext uri="{909E8E84-426E-40DD-AFC4-6F175D3DCCD1}">
              <a14:hiddenFill xmlns:a14="http://schemas.microsoft.com/office/drawing/2010/main">
                <a:noFill/>
              </a14:hiddenFill>
            </a:ext>
          </a:extLst>
        </p:spPr>
        <p:txBody>
          <a:bodyPr wrap="none" anchor="ctr"/>
          <a:lstStyle/>
          <a:p>
            <a:endParaRPr lang="zh-TW" altLang="en-US"/>
          </a:p>
        </p:txBody>
      </p:sp>
      <p:sp>
        <p:nvSpPr>
          <p:cNvPr id="15367" name="Text Box 1034"/>
          <p:cNvSpPr txBox="1">
            <a:spLocks noChangeArrowheads="1"/>
          </p:cNvSpPr>
          <p:nvPr/>
        </p:nvSpPr>
        <p:spPr bwMode="auto">
          <a:xfrm>
            <a:off x="3982829" y="2398713"/>
            <a:ext cx="16208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zh-TW" altLang="en-US" sz="1200" dirty="0">
                <a:ea typeface="Arial Unicode MS" panose="020B0604020202020204" pitchFamily="34" charset="-120"/>
                <a:cs typeface="Arial Unicode MS" panose="020B0604020202020204" pitchFamily="34" charset="-120"/>
              </a:rPr>
              <a:t>0.25</a:t>
            </a:r>
            <a:r>
              <a:rPr kumimoji="0" lang="en-US" altLang="zh-TW" sz="1200" dirty="0">
                <a:ea typeface="Arial Unicode MS" panose="020B0604020202020204" pitchFamily="34" charset="-120"/>
                <a:cs typeface="Arial Unicode MS" panose="020B0604020202020204" pitchFamily="34" charset="-120"/>
              </a:rPr>
              <a:t>um and above 2%</a:t>
            </a:r>
          </a:p>
        </p:txBody>
      </p:sp>
      <p:sp>
        <p:nvSpPr>
          <p:cNvPr id="15368" name="Text Box 1039"/>
          <p:cNvSpPr txBox="1">
            <a:spLocks noChangeArrowheads="1"/>
          </p:cNvSpPr>
          <p:nvPr/>
        </p:nvSpPr>
        <p:spPr bwMode="auto">
          <a:xfrm>
            <a:off x="1039564" y="3036888"/>
            <a:ext cx="863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zh-TW" altLang="en-US" sz="1200" dirty="0">
                <a:ea typeface="Arial Unicode MS" panose="020B0604020202020204" pitchFamily="34" charset="-120"/>
                <a:cs typeface="Arial Unicode MS" panose="020B0604020202020204" pitchFamily="34" charset="-120"/>
              </a:rPr>
              <a:t>40</a:t>
            </a:r>
            <a:r>
              <a:rPr kumimoji="0" lang="en-US" altLang="zh-TW" sz="1200" dirty="0">
                <a:ea typeface="Arial Unicode MS" panose="020B0604020202020204" pitchFamily="34" charset="-120"/>
                <a:cs typeface="Arial Unicode MS" panose="020B0604020202020204" pitchFamily="34" charset="-120"/>
              </a:rPr>
              <a:t>/45nm </a:t>
            </a:r>
            <a:r>
              <a:rPr kumimoji="0" lang="en-US" altLang="zh-TW" sz="1200" dirty="0" smtClean="0">
                <a:ea typeface="Arial Unicode MS" panose="020B0604020202020204" pitchFamily="34" charset="-120"/>
                <a:cs typeface="Arial Unicode MS" panose="020B0604020202020204" pitchFamily="34" charset="-120"/>
              </a:rPr>
              <a:t>9%</a:t>
            </a:r>
            <a:endParaRPr kumimoji="0" lang="en-US" altLang="zh-TW" sz="1200" dirty="0">
              <a:ea typeface="Arial Unicode MS" panose="020B0604020202020204" pitchFamily="34" charset="-120"/>
              <a:cs typeface="Arial Unicode MS" panose="020B0604020202020204" pitchFamily="34" charset="-120"/>
            </a:endParaRPr>
          </a:p>
        </p:txBody>
      </p:sp>
      <p:sp>
        <p:nvSpPr>
          <p:cNvPr id="15369" name="Text Box 1032"/>
          <p:cNvSpPr txBox="1">
            <a:spLocks noChangeArrowheads="1"/>
          </p:cNvSpPr>
          <p:nvPr/>
        </p:nvSpPr>
        <p:spPr bwMode="auto">
          <a:xfrm>
            <a:off x="1720601" y="3808413"/>
            <a:ext cx="863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en-US" altLang="zh-TW" sz="1200">
                <a:solidFill>
                  <a:schemeClr val="bg1"/>
                </a:solidFill>
                <a:ea typeface="Arial Unicode MS" panose="020B0604020202020204" pitchFamily="34" charset="-120"/>
                <a:cs typeface="Arial Unicode MS" panose="020B0604020202020204" pitchFamily="34" charset="-120"/>
              </a:rPr>
              <a:t>28nm</a:t>
            </a:r>
            <a:br>
              <a:rPr kumimoji="0" lang="en-US" altLang="zh-TW" sz="1200">
                <a:solidFill>
                  <a:schemeClr val="bg1"/>
                </a:solidFill>
                <a:ea typeface="Arial Unicode MS" panose="020B0604020202020204" pitchFamily="34" charset="-120"/>
                <a:cs typeface="Arial Unicode MS" panose="020B0604020202020204" pitchFamily="34" charset="-120"/>
              </a:rPr>
            </a:br>
            <a:r>
              <a:rPr kumimoji="0" lang="en-US" altLang="zh-TW" sz="1200">
                <a:solidFill>
                  <a:schemeClr val="bg1"/>
                </a:solidFill>
                <a:ea typeface="Arial Unicode MS" panose="020B0604020202020204" pitchFamily="34" charset="-120"/>
                <a:cs typeface="Arial Unicode MS" panose="020B0604020202020204" pitchFamily="34" charset="-120"/>
              </a:rPr>
              <a:t>14%</a:t>
            </a:r>
          </a:p>
        </p:txBody>
      </p:sp>
      <p:sp>
        <p:nvSpPr>
          <p:cNvPr id="14" name="Text Box 1037"/>
          <p:cNvSpPr txBox="1">
            <a:spLocks noChangeArrowheads="1"/>
          </p:cNvSpPr>
          <p:nvPr/>
        </p:nvSpPr>
        <p:spPr bwMode="auto">
          <a:xfrm>
            <a:off x="7752184" y="1814223"/>
            <a:ext cx="2392362" cy="306388"/>
          </a:xfrm>
          <a:prstGeom prst="rect">
            <a:avLst/>
          </a:prstGeom>
          <a:noFill/>
          <a:ln w="9525">
            <a:noFill/>
            <a:miter lim="800000"/>
            <a:headEnd/>
            <a:tailEnd/>
          </a:ln>
        </p:spPr>
        <p:txBody>
          <a:bodyPr wrap="none">
            <a:spAutoFit/>
          </a:bodyPr>
          <a:lstStyle/>
          <a:p>
            <a:pPr algn="ctr">
              <a:defRPr sz="1440" b="1" i="0" u="sng" strike="noStrike" kern="1200" baseline="0">
                <a:solidFill>
                  <a:srgbClr val="000000"/>
                </a:solidFill>
                <a:latin typeface="+mn-lt"/>
                <a:ea typeface="+mn-ea"/>
                <a:cs typeface="+mn-cs"/>
              </a:defRPr>
            </a:pPr>
            <a:r>
              <a:rPr lang="en-US" altLang="zh-TW" sz="1400" u="sng" dirty="0">
                <a:solidFill>
                  <a:srgbClr val="000000"/>
                </a:solidFill>
                <a:latin typeface="+mn-lt"/>
                <a:ea typeface="Arial Unicode MS" panose="020B0604020202020204" pitchFamily="34" charset="-120"/>
              </a:rPr>
              <a:t>16nm and Below Revenue</a:t>
            </a:r>
          </a:p>
        </p:txBody>
      </p:sp>
      <p:sp>
        <p:nvSpPr>
          <p:cNvPr id="15371" name="Text Box 1032"/>
          <p:cNvSpPr txBox="1">
            <a:spLocks noChangeArrowheads="1"/>
          </p:cNvSpPr>
          <p:nvPr/>
        </p:nvSpPr>
        <p:spPr bwMode="auto">
          <a:xfrm>
            <a:off x="2657226" y="4130676"/>
            <a:ext cx="863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en-US" altLang="zh-TW" sz="1200" dirty="0">
                <a:solidFill>
                  <a:schemeClr val="bg1"/>
                </a:solidFill>
                <a:ea typeface="Arial Unicode MS" panose="020B0604020202020204" pitchFamily="34" charset="-120"/>
                <a:cs typeface="Arial Unicode MS" panose="020B0604020202020204" pitchFamily="34" charset="-120"/>
              </a:rPr>
              <a:t>16nm  </a:t>
            </a:r>
            <a:r>
              <a:rPr kumimoji="0" lang="en-US" altLang="zh-TW" sz="1200" dirty="0" smtClean="0">
                <a:solidFill>
                  <a:schemeClr val="bg1"/>
                </a:solidFill>
                <a:ea typeface="Arial Unicode MS" panose="020B0604020202020204" pitchFamily="34" charset="-120"/>
                <a:cs typeface="Arial Unicode MS" panose="020B0604020202020204" pitchFamily="34" charset="-120"/>
              </a:rPr>
              <a:t>18%</a:t>
            </a:r>
            <a:endParaRPr kumimoji="0" lang="en-US" altLang="zh-TW" sz="1200" dirty="0">
              <a:solidFill>
                <a:schemeClr val="bg1"/>
              </a:solidFill>
              <a:ea typeface="Arial Unicode MS" panose="020B0604020202020204" pitchFamily="34" charset="-120"/>
              <a:cs typeface="Arial Unicode MS" panose="020B0604020202020204" pitchFamily="34" charset="-120"/>
            </a:endParaRPr>
          </a:p>
        </p:txBody>
      </p:sp>
      <p:sp>
        <p:nvSpPr>
          <p:cNvPr id="15372" name="Line 1033"/>
          <p:cNvSpPr>
            <a:spLocks noChangeShapeType="1"/>
          </p:cNvSpPr>
          <p:nvPr/>
        </p:nvSpPr>
        <p:spPr bwMode="auto">
          <a:xfrm flipV="1">
            <a:off x="3620840" y="2387600"/>
            <a:ext cx="90487" cy="661988"/>
          </a:xfrm>
          <a:prstGeom prst="line">
            <a:avLst/>
          </a:prstGeom>
          <a:noFill/>
          <a:ln w="28575">
            <a:solidFill>
              <a:srgbClr val="808080"/>
            </a:solidFill>
            <a:round/>
            <a:headEnd type="oval" w="med" len="med"/>
            <a:tailEnd/>
          </a:ln>
          <a:extLst>
            <a:ext uri="{909E8E84-426E-40DD-AFC4-6F175D3DCCD1}">
              <a14:hiddenFill xmlns:a14="http://schemas.microsoft.com/office/drawing/2010/main">
                <a:noFill/>
              </a14:hiddenFill>
            </a:ext>
          </a:extLst>
        </p:spPr>
        <p:txBody>
          <a:bodyPr wrap="none" anchor="ctr"/>
          <a:lstStyle/>
          <a:p>
            <a:endParaRPr lang="zh-TW" altLang="en-US"/>
          </a:p>
        </p:txBody>
      </p:sp>
      <p:sp>
        <p:nvSpPr>
          <p:cNvPr id="15373" name="Text Box 1034"/>
          <p:cNvSpPr txBox="1">
            <a:spLocks noChangeArrowheads="1"/>
          </p:cNvSpPr>
          <p:nvPr/>
        </p:nvSpPr>
        <p:spPr bwMode="auto">
          <a:xfrm>
            <a:off x="3296989" y="1925638"/>
            <a:ext cx="11874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en-US" altLang="zh-TW" sz="1200">
                <a:ea typeface="Arial Unicode MS" panose="020B0604020202020204" pitchFamily="34" charset="-120"/>
                <a:cs typeface="Arial Unicode MS" panose="020B0604020202020204" pitchFamily="34" charset="-120"/>
              </a:rPr>
              <a:t>0.15/0.18um 8%</a:t>
            </a:r>
          </a:p>
        </p:txBody>
      </p:sp>
      <p:sp>
        <p:nvSpPr>
          <p:cNvPr id="15374" name="Line 1033"/>
          <p:cNvSpPr>
            <a:spLocks noChangeShapeType="1"/>
          </p:cNvSpPr>
          <p:nvPr/>
        </p:nvSpPr>
        <p:spPr bwMode="auto">
          <a:xfrm flipH="1" flipV="1">
            <a:off x="3143001" y="2578101"/>
            <a:ext cx="6350" cy="454025"/>
          </a:xfrm>
          <a:prstGeom prst="line">
            <a:avLst/>
          </a:prstGeom>
          <a:noFill/>
          <a:ln w="28575">
            <a:solidFill>
              <a:srgbClr val="808080"/>
            </a:solidFill>
            <a:round/>
            <a:headEnd type="oval" w="med" len="med"/>
            <a:tailEnd/>
          </a:ln>
          <a:extLst>
            <a:ext uri="{909E8E84-426E-40DD-AFC4-6F175D3DCCD1}">
              <a14:hiddenFill xmlns:a14="http://schemas.microsoft.com/office/drawing/2010/main">
                <a:noFill/>
              </a14:hiddenFill>
            </a:ext>
          </a:extLst>
        </p:spPr>
        <p:txBody>
          <a:bodyPr wrap="none" anchor="ctr"/>
          <a:lstStyle/>
          <a:p>
            <a:endParaRPr lang="zh-TW" altLang="en-US"/>
          </a:p>
        </p:txBody>
      </p:sp>
      <p:sp>
        <p:nvSpPr>
          <p:cNvPr id="15375" name="Line 1033"/>
          <p:cNvSpPr>
            <a:spLocks noChangeShapeType="1"/>
          </p:cNvSpPr>
          <p:nvPr/>
        </p:nvSpPr>
        <p:spPr bwMode="auto">
          <a:xfrm flipH="1" flipV="1">
            <a:off x="2526460" y="2766768"/>
            <a:ext cx="209550" cy="314325"/>
          </a:xfrm>
          <a:prstGeom prst="line">
            <a:avLst/>
          </a:prstGeom>
          <a:noFill/>
          <a:ln w="28575">
            <a:solidFill>
              <a:srgbClr val="808080"/>
            </a:solidFill>
            <a:round/>
            <a:headEnd type="oval" w="med" len="med"/>
            <a:tailEnd/>
          </a:ln>
          <a:extLst>
            <a:ext uri="{909E8E84-426E-40DD-AFC4-6F175D3DCCD1}">
              <a14:hiddenFill xmlns:a14="http://schemas.microsoft.com/office/drawing/2010/main">
                <a:noFill/>
              </a14:hiddenFill>
            </a:ext>
          </a:extLst>
        </p:spPr>
        <p:txBody>
          <a:bodyPr wrap="none" anchor="ctr"/>
          <a:lstStyle/>
          <a:p>
            <a:endParaRPr lang="zh-TW" altLang="en-US"/>
          </a:p>
        </p:txBody>
      </p:sp>
      <p:sp>
        <p:nvSpPr>
          <p:cNvPr id="15376" name="Text Box 1032"/>
          <p:cNvSpPr txBox="1">
            <a:spLocks noChangeArrowheads="1"/>
          </p:cNvSpPr>
          <p:nvPr/>
        </p:nvSpPr>
        <p:spPr bwMode="auto">
          <a:xfrm>
            <a:off x="3983953" y="5127626"/>
            <a:ext cx="742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en-US" altLang="zh-TW" sz="1200" dirty="0">
                <a:ea typeface="Arial Unicode MS" panose="020B0604020202020204" pitchFamily="34" charset="-120"/>
                <a:cs typeface="Arial Unicode MS" panose="020B0604020202020204" pitchFamily="34" charset="-120"/>
              </a:rPr>
              <a:t>10nm</a:t>
            </a:r>
            <a:br>
              <a:rPr kumimoji="0" lang="en-US" altLang="zh-TW" sz="1200" dirty="0">
                <a:ea typeface="Arial Unicode MS" panose="020B0604020202020204" pitchFamily="34" charset="-120"/>
                <a:cs typeface="Arial Unicode MS" panose="020B0604020202020204" pitchFamily="34" charset="-120"/>
              </a:rPr>
            </a:br>
            <a:r>
              <a:rPr kumimoji="0" lang="en-US" altLang="zh-TW" sz="1200" dirty="0" smtClean="0">
                <a:ea typeface="Arial Unicode MS" panose="020B0604020202020204" pitchFamily="34" charset="-120"/>
                <a:cs typeface="Arial Unicode MS" panose="020B0604020202020204" pitchFamily="34" charset="-120"/>
              </a:rPr>
              <a:t>0%</a:t>
            </a:r>
            <a:endParaRPr kumimoji="0" lang="en-US" altLang="zh-TW" sz="1200" dirty="0">
              <a:ea typeface="Arial Unicode MS" panose="020B0604020202020204" pitchFamily="34" charset="-120"/>
              <a:cs typeface="Arial Unicode MS" panose="020B0604020202020204" pitchFamily="34" charset="-120"/>
            </a:endParaRPr>
          </a:p>
        </p:txBody>
      </p:sp>
      <p:sp>
        <p:nvSpPr>
          <p:cNvPr id="15377" name="Text Box 1035"/>
          <p:cNvSpPr txBox="1">
            <a:spLocks noChangeArrowheads="1"/>
          </p:cNvSpPr>
          <p:nvPr/>
        </p:nvSpPr>
        <p:spPr bwMode="auto">
          <a:xfrm>
            <a:off x="1518990" y="2538413"/>
            <a:ext cx="7778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zh-TW" altLang="en-US" sz="1200" dirty="0">
                <a:ea typeface="Arial Unicode MS" panose="020B0604020202020204" pitchFamily="34" charset="-120"/>
                <a:cs typeface="Arial Unicode MS" panose="020B0604020202020204" pitchFamily="34" charset="-120"/>
              </a:rPr>
              <a:t>65</a:t>
            </a:r>
            <a:r>
              <a:rPr kumimoji="0" lang="en-US" altLang="zh-TW" sz="1200" dirty="0">
                <a:ea typeface="Arial Unicode MS" panose="020B0604020202020204" pitchFamily="34" charset="-120"/>
                <a:cs typeface="Arial Unicode MS" panose="020B0604020202020204" pitchFamily="34" charset="-120"/>
              </a:rPr>
              <a:t>nm   6%</a:t>
            </a:r>
          </a:p>
        </p:txBody>
      </p:sp>
      <p:sp>
        <p:nvSpPr>
          <p:cNvPr id="15378" name="Text Box 1032"/>
          <p:cNvSpPr txBox="1">
            <a:spLocks noChangeArrowheads="1"/>
          </p:cNvSpPr>
          <p:nvPr/>
        </p:nvSpPr>
        <p:spPr bwMode="auto">
          <a:xfrm>
            <a:off x="3871665" y="3644901"/>
            <a:ext cx="8651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en-US" altLang="zh-TW" sz="1200" dirty="0">
                <a:solidFill>
                  <a:schemeClr val="bg1"/>
                </a:solidFill>
                <a:ea typeface="Arial Unicode MS" panose="020B0604020202020204" pitchFamily="34" charset="-120"/>
                <a:cs typeface="Arial Unicode MS" panose="020B0604020202020204" pitchFamily="34" charset="-120"/>
              </a:rPr>
              <a:t>7nm</a:t>
            </a:r>
            <a:br>
              <a:rPr kumimoji="0" lang="en-US" altLang="zh-TW" sz="1200" dirty="0">
                <a:solidFill>
                  <a:schemeClr val="bg1"/>
                </a:solidFill>
                <a:ea typeface="Arial Unicode MS" panose="020B0604020202020204" pitchFamily="34" charset="-120"/>
                <a:cs typeface="Arial Unicode MS" panose="020B0604020202020204" pitchFamily="34" charset="-120"/>
              </a:rPr>
            </a:br>
            <a:r>
              <a:rPr kumimoji="0" lang="en-US" altLang="zh-TW" sz="1200" dirty="0" smtClean="0">
                <a:solidFill>
                  <a:schemeClr val="bg1"/>
                </a:solidFill>
                <a:ea typeface="Arial Unicode MS" panose="020B0604020202020204" pitchFamily="34" charset="-120"/>
                <a:cs typeface="Arial Unicode MS" panose="020B0604020202020204" pitchFamily="34" charset="-120"/>
              </a:rPr>
              <a:t>36%</a:t>
            </a:r>
            <a:endParaRPr kumimoji="0" lang="en-US" altLang="zh-TW" sz="1200" dirty="0">
              <a:solidFill>
                <a:schemeClr val="bg1"/>
              </a:solidFill>
              <a:ea typeface="Arial Unicode MS" panose="020B0604020202020204" pitchFamily="34" charset="-120"/>
              <a:cs typeface="Arial Unicode MS" panose="020B0604020202020204" pitchFamily="34" charset="-120"/>
            </a:endParaRPr>
          </a:p>
        </p:txBody>
      </p:sp>
      <p:sp>
        <p:nvSpPr>
          <p:cNvPr id="15379" name="Line 1033"/>
          <p:cNvSpPr>
            <a:spLocks noChangeShapeType="1"/>
          </p:cNvSpPr>
          <p:nvPr/>
        </p:nvSpPr>
        <p:spPr bwMode="auto">
          <a:xfrm>
            <a:off x="3880767" y="4911726"/>
            <a:ext cx="179387" cy="238125"/>
          </a:xfrm>
          <a:prstGeom prst="line">
            <a:avLst/>
          </a:prstGeom>
          <a:noFill/>
          <a:ln w="28575">
            <a:solidFill>
              <a:srgbClr val="808080"/>
            </a:solidFill>
            <a:round/>
            <a:headEnd type="oval" w="med" len="med"/>
            <a:tailEnd/>
          </a:ln>
          <a:extLst>
            <a:ext uri="{909E8E84-426E-40DD-AFC4-6F175D3DCCD1}">
              <a14:hiddenFill xmlns:a14="http://schemas.microsoft.com/office/drawing/2010/main">
                <a:noFill/>
              </a14:hiddenFill>
            </a:ext>
          </a:extLst>
        </p:spPr>
        <p:txBody>
          <a:bodyPr wrap="none" anchor="ctr"/>
          <a:lstStyle/>
          <a:p>
            <a:endParaRPr lang="zh-TW" altLang="en-US"/>
          </a:p>
        </p:txBody>
      </p:sp>
      <p:graphicFrame>
        <p:nvGraphicFramePr>
          <p:cNvPr id="2" name="圖表 23"/>
          <p:cNvGraphicFramePr>
            <a:graphicFrameLocks/>
          </p:cNvGraphicFramePr>
          <p:nvPr>
            <p:extLst>
              <p:ext uri="{D42A27DB-BD31-4B8C-83A1-F6EECF244321}">
                <p14:modId xmlns:p14="http://schemas.microsoft.com/office/powerpoint/2010/main" val="2449917685"/>
              </p:ext>
            </p:extLst>
          </p:nvPr>
        </p:nvGraphicFramePr>
        <p:xfrm>
          <a:off x="6241379" y="2453481"/>
          <a:ext cx="5184576" cy="3171825"/>
        </p:xfrm>
        <a:graphic>
          <a:graphicData uri="http://schemas.openxmlformats.org/drawingml/2006/chart">
            <c:chart xmlns:c="http://schemas.openxmlformats.org/drawingml/2006/chart" xmlns:r="http://schemas.openxmlformats.org/officeDocument/2006/relationships" r:id="rId6"/>
          </a:graphicData>
        </a:graphic>
      </p:graphicFrame>
      <p:sp>
        <p:nvSpPr>
          <p:cNvPr id="15381" name="Text Box 1032"/>
          <p:cNvSpPr txBox="1">
            <a:spLocks noChangeArrowheads="1"/>
          </p:cNvSpPr>
          <p:nvPr/>
        </p:nvSpPr>
        <p:spPr bwMode="auto">
          <a:xfrm>
            <a:off x="1738064" y="4946651"/>
            <a:ext cx="7413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en-US" altLang="zh-TW" sz="1200">
                <a:ea typeface="Arial Unicode MS" panose="020B0604020202020204" pitchFamily="34" charset="-120"/>
                <a:cs typeface="Arial Unicode MS" panose="020B0604020202020204" pitchFamily="34" charset="-120"/>
              </a:rPr>
              <a:t>20nm</a:t>
            </a:r>
            <a:br>
              <a:rPr kumimoji="0" lang="en-US" altLang="zh-TW" sz="1200">
                <a:ea typeface="Arial Unicode MS" panose="020B0604020202020204" pitchFamily="34" charset="-120"/>
                <a:cs typeface="Arial Unicode MS" panose="020B0604020202020204" pitchFamily="34" charset="-120"/>
              </a:rPr>
            </a:br>
            <a:r>
              <a:rPr kumimoji="0" lang="en-US" altLang="zh-TW" sz="1200">
                <a:ea typeface="Arial Unicode MS" panose="020B0604020202020204" pitchFamily="34" charset="-120"/>
                <a:cs typeface="Arial Unicode MS" panose="020B0604020202020204" pitchFamily="34" charset="-120"/>
              </a:rPr>
              <a:t>1%</a:t>
            </a:r>
          </a:p>
        </p:txBody>
      </p:sp>
      <p:sp>
        <p:nvSpPr>
          <p:cNvPr id="15382" name="Line 1033"/>
          <p:cNvSpPr>
            <a:spLocks noChangeShapeType="1"/>
          </p:cNvSpPr>
          <p:nvPr/>
        </p:nvSpPr>
        <p:spPr bwMode="auto">
          <a:xfrm>
            <a:off x="2171451" y="4676776"/>
            <a:ext cx="0" cy="269875"/>
          </a:xfrm>
          <a:prstGeom prst="line">
            <a:avLst/>
          </a:prstGeom>
          <a:noFill/>
          <a:ln w="28575">
            <a:solidFill>
              <a:srgbClr val="808080"/>
            </a:solidFill>
            <a:round/>
            <a:headEnd type="oval" w="med" len="med"/>
            <a:tailEnd/>
          </a:ln>
          <a:extLst>
            <a:ext uri="{909E8E84-426E-40DD-AFC4-6F175D3DCCD1}">
              <a14:hiddenFill xmlns:a14="http://schemas.microsoft.com/office/drawing/2010/main">
                <a:noFill/>
              </a14:hiddenFill>
            </a:ext>
          </a:extLst>
        </p:spPr>
        <p:txBody>
          <a:bodyPr wrap="none" anchor="ctr"/>
          <a:lstStyle/>
          <a:p>
            <a:endParaRPr lang="zh-TW" altLang="en-US"/>
          </a:p>
        </p:txBody>
      </p:sp>
      <p:sp>
        <p:nvSpPr>
          <p:cNvPr id="15383" name="Line 1033"/>
          <p:cNvSpPr>
            <a:spLocks noChangeShapeType="1"/>
          </p:cNvSpPr>
          <p:nvPr/>
        </p:nvSpPr>
        <p:spPr bwMode="auto">
          <a:xfrm flipH="1" flipV="1">
            <a:off x="2103190" y="2909888"/>
            <a:ext cx="276225" cy="279400"/>
          </a:xfrm>
          <a:prstGeom prst="line">
            <a:avLst/>
          </a:prstGeom>
          <a:noFill/>
          <a:ln w="28575">
            <a:solidFill>
              <a:srgbClr val="808080"/>
            </a:solidFill>
            <a:round/>
            <a:headEnd type="oval" w="med" len="med"/>
            <a:tailEnd/>
          </a:ln>
          <a:extLst>
            <a:ext uri="{909E8E84-426E-40DD-AFC4-6F175D3DCCD1}">
              <a14:hiddenFill xmlns:a14="http://schemas.microsoft.com/office/drawing/2010/main">
                <a:noFill/>
              </a14:hiddenFill>
            </a:ext>
          </a:extLst>
        </p:spPr>
        <p:txBody>
          <a:bodyPr wrap="none" anchor="ctr"/>
          <a:lstStyle/>
          <a:p>
            <a:endParaRPr lang="zh-TW" altLang="en-US"/>
          </a:p>
        </p:txBody>
      </p:sp>
      <p:sp>
        <p:nvSpPr>
          <p:cNvPr id="15384" name="Line 1033"/>
          <p:cNvSpPr>
            <a:spLocks noChangeShapeType="1"/>
          </p:cNvSpPr>
          <p:nvPr/>
        </p:nvSpPr>
        <p:spPr bwMode="auto">
          <a:xfrm flipH="1" flipV="1">
            <a:off x="1733301" y="3394076"/>
            <a:ext cx="185738" cy="104775"/>
          </a:xfrm>
          <a:prstGeom prst="line">
            <a:avLst/>
          </a:prstGeom>
          <a:noFill/>
          <a:ln w="28575">
            <a:solidFill>
              <a:srgbClr val="808080"/>
            </a:solidFill>
            <a:round/>
            <a:headEnd type="oval" w="med" len="med"/>
            <a:tailEnd/>
          </a:ln>
          <a:extLst>
            <a:ext uri="{909E8E84-426E-40DD-AFC4-6F175D3DCCD1}">
              <a14:hiddenFill xmlns:a14="http://schemas.microsoft.com/office/drawing/2010/main">
                <a:noFill/>
              </a14:hiddenFill>
            </a:ext>
          </a:extLst>
        </p:spPr>
        <p:txBody>
          <a:bodyPr wrap="none" anchor="ctr"/>
          <a:lstStyle/>
          <a:p>
            <a:endParaRPr lang="zh-TW" altLang="en-US"/>
          </a:p>
        </p:txBody>
      </p:sp>
    </p:spTree>
    <p:extLst>
      <p:ext uri="{BB962C8B-B14F-4D97-AF65-F5344CB8AC3E}">
        <p14:creationId xmlns:p14="http://schemas.microsoft.com/office/powerpoint/2010/main" val="32520261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
          <p:cNvSpPr>
            <a:spLocks noGrp="1" noChangeArrowheads="1"/>
          </p:cNvSpPr>
          <p:nvPr>
            <p:ph type="title"/>
          </p:nvPr>
        </p:nvSpPr>
        <p:spPr/>
        <p:txBody>
          <a:bodyPr/>
          <a:lstStyle/>
          <a:p>
            <a:pPr eaLnBrk="1" hangingPunct="1"/>
            <a:r>
              <a:rPr lang="en-US" altLang="zh-TW" dirty="0" smtClean="0">
                <a:solidFill>
                  <a:srgbClr val="C00000"/>
                </a:solidFill>
              </a:rPr>
              <a:t>2Q20 Revenue by Platform</a:t>
            </a:r>
          </a:p>
        </p:txBody>
      </p:sp>
      <p:graphicFrame>
        <p:nvGraphicFramePr>
          <p:cNvPr id="17411" name="物件 4"/>
          <p:cNvGraphicFramePr>
            <a:graphicFrameLocks/>
          </p:cNvGraphicFramePr>
          <p:nvPr>
            <p:extLst>
              <p:ext uri="{D42A27DB-BD31-4B8C-83A1-F6EECF244321}">
                <p14:modId xmlns:p14="http://schemas.microsoft.com/office/powerpoint/2010/main" val="2828817238"/>
              </p:ext>
            </p:extLst>
          </p:nvPr>
        </p:nvGraphicFramePr>
        <p:xfrm>
          <a:off x="1055688" y="2682875"/>
          <a:ext cx="4552950" cy="2744788"/>
        </p:xfrm>
        <a:graphic>
          <a:graphicData uri="http://schemas.openxmlformats.org/presentationml/2006/ole">
            <mc:AlternateContent xmlns:mc="http://schemas.openxmlformats.org/markup-compatibility/2006">
              <mc:Choice xmlns:v="urn:schemas-microsoft-com:vml" Requires="v">
                <p:oleObj spid="_x0000_s2099" name="工作表" r:id="rId4" imgW="9086874" imgH="5991410" progId="Excel.Sheet.8">
                  <p:embed/>
                </p:oleObj>
              </mc:Choice>
              <mc:Fallback>
                <p:oleObj name="工作表" r:id="rId4" imgW="9086874" imgH="5991410" progId="Excel.Sheet.8">
                  <p:embed/>
                  <p:pic>
                    <p:nvPicPr>
                      <p:cNvPr id="17411" name="物件 4"/>
                      <p:cNvPicPr>
                        <a:picLocks noChangeArrowheads="1"/>
                      </p:cNvPicPr>
                      <p:nvPr/>
                    </p:nvPicPr>
                    <p:blipFill>
                      <a:blip r:embed="rId5"/>
                      <a:srcRect/>
                      <a:stretch>
                        <a:fillRect/>
                      </a:stretch>
                    </p:blipFill>
                    <p:spPr bwMode="auto">
                      <a:xfrm>
                        <a:off x="1055688" y="2682875"/>
                        <a:ext cx="4552950" cy="274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412" name="Text Box 5"/>
          <p:cNvSpPr txBox="1">
            <a:spLocks noChangeArrowheads="1"/>
          </p:cNvSpPr>
          <p:nvPr/>
        </p:nvSpPr>
        <p:spPr bwMode="auto">
          <a:xfrm>
            <a:off x="3292226" y="3832622"/>
            <a:ext cx="1524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en-US" altLang="zh-TW" sz="1200" dirty="0">
                <a:solidFill>
                  <a:schemeClr val="bg1"/>
                </a:solidFill>
              </a:rPr>
              <a:t>Smartphone</a:t>
            </a:r>
            <a:br>
              <a:rPr kumimoji="0" lang="en-US" altLang="zh-TW" sz="1200" dirty="0">
                <a:solidFill>
                  <a:schemeClr val="bg1"/>
                </a:solidFill>
              </a:rPr>
            </a:br>
            <a:r>
              <a:rPr kumimoji="0" lang="en-US" altLang="zh-TW" sz="1200" dirty="0" smtClean="0">
                <a:solidFill>
                  <a:schemeClr val="bg1"/>
                </a:solidFill>
              </a:rPr>
              <a:t>47%</a:t>
            </a:r>
            <a:endParaRPr kumimoji="0" lang="en-US" altLang="zh-TW" sz="1200" dirty="0">
              <a:solidFill>
                <a:schemeClr val="bg1"/>
              </a:solidFill>
            </a:endParaRPr>
          </a:p>
        </p:txBody>
      </p:sp>
      <p:sp>
        <p:nvSpPr>
          <p:cNvPr id="17413" name="Text Box 6"/>
          <p:cNvSpPr txBox="1">
            <a:spLocks noChangeArrowheads="1"/>
          </p:cNvSpPr>
          <p:nvPr/>
        </p:nvSpPr>
        <p:spPr bwMode="auto">
          <a:xfrm>
            <a:off x="2417235" y="2258056"/>
            <a:ext cx="128587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lnSpc>
                <a:spcPct val="40000"/>
              </a:lnSpc>
              <a:spcBef>
                <a:spcPct val="50000"/>
              </a:spcBef>
            </a:pPr>
            <a:r>
              <a:rPr kumimoji="0" lang="en-US" altLang="zh-TW" sz="1200"/>
              <a:t>Automotive</a:t>
            </a:r>
          </a:p>
          <a:p>
            <a:pPr algn="ctr">
              <a:lnSpc>
                <a:spcPct val="40000"/>
              </a:lnSpc>
              <a:spcBef>
                <a:spcPct val="50000"/>
              </a:spcBef>
            </a:pPr>
            <a:r>
              <a:rPr kumimoji="0" lang="en-US" altLang="zh-TW" sz="1200"/>
              <a:t>4%</a:t>
            </a:r>
          </a:p>
        </p:txBody>
      </p:sp>
      <p:sp>
        <p:nvSpPr>
          <p:cNvPr id="17414" name="Text Box 7"/>
          <p:cNvSpPr txBox="1">
            <a:spLocks noChangeArrowheads="1"/>
          </p:cNvSpPr>
          <p:nvPr/>
        </p:nvSpPr>
        <p:spPr bwMode="auto">
          <a:xfrm>
            <a:off x="1811089" y="3573859"/>
            <a:ext cx="1187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spcBef>
                <a:spcPct val="50000"/>
              </a:spcBef>
            </a:pPr>
            <a:r>
              <a:rPr kumimoji="0" lang="en-US" altLang="zh-TW" sz="1200" dirty="0">
                <a:solidFill>
                  <a:schemeClr val="bg1"/>
                </a:solidFill>
              </a:rPr>
              <a:t>HPC</a:t>
            </a:r>
            <a:br>
              <a:rPr kumimoji="0" lang="en-US" altLang="zh-TW" sz="1200" dirty="0">
                <a:solidFill>
                  <a:schemeClr val="bg1"/>
                </a:solidFill>
              </a:rPr>
            </a:br>
            <a:r>
              <a:rPr kumimoji="0" lang="en-US" altLang="zh-TW" sz="1200" dirty="0" smtClean="0">
                <a:solidFill>
                  <a:schemeClr val="bg1"/>
                </a:solidFill>
              </a:rPr>
              <a:t>33%</a:t>
            </a:r>
            <a:endParaRPr kumimoji="0" lang="en-US" altLang="zh-TW" sz="1200" dirty="0">
              <a:solidFill>
                <a:schemeClr val="bg1"/>
              </a:solidFill>
            </a:endParaRPr>
          </a:p>
        </p:txBody>
      </p:sp>
      <p:sp>
        <p:nvSpPr>
          <p:cNvPr id="17415" name="Line 1033"/>
          <p:cNvSpPr>
            <a:spLocks noChangeShapeType="1"/>
          </p:cNvSpPr>
          <p:nvPr/>
        </p:nvSpPr>
        <p:spPr bwMode="auto">
          <a:xfrm flipH="1" flipV="1">
            <a:off x="3087440" y="2594372"/>
            <a:ext cx="90487" cy="365125"/>
          </a:xfrm>
          <a:prstGeom prst="line">
            <a:avLst/>
          </a:prstGeom>
          <a:noFill/>
          <a:ln w="28575">
            <a:solidFill>
              <a:srgbClr val="808080"/>
            </a:solidFill>
            <a:round/>
            <a:headEnd type="oval" w="med" len="med"/>
            <a:tailEnd/>
          </a:ln>
          <a:extLst>
            <a:ext uri="{909E8E84-426E-40DD-AFC4-6F175D3DCCD1}">
              <a14:hiddenFill xmlns:a14="http://schemas.microsoft.com/office/drawing/2010/main">
                <a:noFill/>
              </a14:hiddenFill>
            </a:ext>
          </a:extLst>
        </p:spPr>
        <p:txBody>
          <a:bodyPr wrap="none" anchor="ctr"/>
          <a:lstStyle/>
          <a:p>
            <a:endParaRPr lang="zh-TW" altLang="en-US"/>
          </a:p>
        </p:txBody>
      </p:sp>
      <p:graphicFrame>
        <p:nvGraphicFramePr>
          <p:cNvPr id="2" name="圖表 9"/>
          <p:cNvGraphicFramePr>
            <a:graphicFrameLocks/>
          </p:cNvGraphicFramePr>
          <p:nvPr>
            <p:extLst>
              <p:ext uri="{D42A27DB-BD31-4B8C-83A1-F6EECF244321}">
                <p14:modId xmlns:p14="http://schemas.microsoft.com/office/powerpoint/2010/main" val="515777997"/>
              </p:ext>
            </p:extLst>
          </p:nvPr>
        </p:nvGraphicFramePr>
        <p:xfrm>
          <a:off x="7120261" y="1917353"/>
          <a:ext cx="3816350" cy="3671887"/>
        </p:xfrm>
        <a:graphic>
          <a:graphicData uri="http://schemas.openxmlformats.org/drawingml/2006/chart">
            <c:chart xmlns:c="http://schemas.openxmlformats.org/drawingml/2006/chart" xmlns:r="http://schemas.openxmlformats.org/officeDocument/2006/relationships" r:id="rId6"/>
          </a:graphicData>
        </a:graphic>
      </p:graphicFrame>
      <p:sp>
        <p:nvSpPr>
          <p:cNvPr id="17417" name="Text Box 6"/>
          <p:cNvSpPr txBox="1">
            <a:spLocks noChangeArrowheads="1"/>
          </p:cNvSpPr>
          <p:nvPr/>
        </p:nvSpPr>
        <p:spPr bwMode="auto">
          <a:xfrm>
            <a:off x="3155788" y="2358210"/>
            <a:ext cx="1285875" cy="33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lnSpc>
                <a:spcPct val="40000"/>
              </a:lnSpc>
              <a:spcBef>
                <a:spcPct val="50000"/>
              </a:spcBef>
            </a:pPr>
            <a:r>
              <a:rPr kumimoji="0" lang="en-US" altLang="zh-TW" sz="1200" dirty="0"/>
              <a:t>DCE</a:t>
            </a:r>
          </a:p>
          <a:p>
            <a:pPr algn="ctr">
              <a:lnSpc>
                <a:spcPct val="40000"/>
              </a:lnSpc>
              <a:spcBef>
                <a:spcPct val="50000"/>
              </a:spcBef>
            </a:pPr>
            <a:r>
              <a:rPr kumimoji="0" lang="en-US" altLang="zh-TW" sz="1200" dirty="0"/>
              <a:t>5%</a:t>
            </a:r>
          </a:p>
        </p:txBody>
      </p:sp>
      <p:sp>
        <p:nvSpPr>
          <p:cNvPr id="17418" name="Line 1033"/>
          <p:cNvSpPr>
            <a:spLocks noChangeShapeType="1"/>
          </p:cNvSpPr>
          <p:nvPr/>
        </p:nvSpPr>
        <p:spPr bwMode="auto">
          <a:xfrm flipV="1">
            <a:off x="3632039" y="2697955"/>
            <a:ext cx="71072" cy="269853"/>
          </a:xfrm>
          <a:prstGeom prst="line">
            <a:avLst/>
          </a:prstGeom>
          <a:noFill/>
          <a:ln w="28575">
            <a:solidFill>
              <a:srgbClr val="808080"/>
            </a:solidFill>
            <a:round/>
            <a:headEnd type="oval" w="med" len="med"/>
            <a:tailEnd/>
          </a:ln>
          <a:extLst>
            <a:ext uri="{909E8E84-426E-40DD-AFC4-6F175D3DCCD1}">
              <a14:hiddenFill xmlns:a14="http://schemas.microsoft.com/office/drawing/2010/main">
                <a:noFill/>
              </a14:hiddenFill>
            </a:ext>
          </a:extLst>
        </p:spPr>
        <p:txBody>
          <a:bodyPr wrap="none" anchor="ctr"/>
          <a:lstStyle/>
          <a:p>
            <a:endParaRPr lang="zh-TW" altLang="en-US"/>
          </a:p>
        </p:txBody>
      </p:sp>
      <p:sp>
        <p:nvSpPr>
          <p:cNvPr id="17419" name="Text Box 6"/>
          <p:cNvSpPr txBox="1">
            <a:spLocks noChangeArrowheads="1"/>
          </p:cNvSpPr>
          <p:nvPr/>
        </p:nvSpPr>
        <p:spPr bwMode="auto">
          <a:xfrm>
            <a:off x="3715424" y="2519758"/>
            <a:ext cx="1285875"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lnSpc>
                <a:spcPct val="40000"/>
              </a:lnSpc>
              <a:spcBef>
                <a:spcPct val="50000"/>
              </a:spcBef>
            </a:pPr>
            <a:r>
              <a:rPr kumimoji="0" lang="en-US" altLang="zh-TW" sz="1200"/>
              <a:t>Others</a:t>
            </a:r>
          </a:p>
          <a:p>
            <a:pPr algn="ctr">
              <a:lnSpc>
                <a:spcPct val="40000"/>
              </a:lnSpc>
              <a:spcBef>
                <a:spcPct val="50000"/>
              </a:spcBef>
            </a:pPr>
            <a:r>
              <a:rPr kumimoji="0" lang="en-US" altLang="zh-TW" sz="1200"/>
              <a:t>3%</a:t>
            </a:r>
          </a:p>
        </p:txBody>
      </p:sp>
      <p:sp>
        <p:nvSpPr>
          <p:cNvPr id="17420" name="Line 1033"/>
          <p:cNvSpPr>
            <a:spLocks noChangeShapeType="1"/>
          </p:cNvSpPr>
          <p:nvPr/>
        </p:nvSpPr>
        <p:spPr bwMode="auto">
          <a:xfrm flipV="1">
            <a:off x="4009111" y="2821383"/>
            <a:ext cx="150812" cy="228600"/>
          </a:xfrm>
          <a:prstGeom prst="line">
            <a:avLst/>
          </a:prstGeom>
          <a:noFill/>
          <a:ln w="28575">
            <a:solidFill>
              <a:srgbClr val="808080"/>
            </a:solidFill>
            <a:round/>
            <a:headEnd type="oval" w="med" len="med"/>
            <a:tailEnd/>
          </a:ln>
          <a:extLst>
            <a:ext uri="{909E8E84-426E-40DD-AFC4-6F175D3DCCD1}">
              <a14:hiddenFill xmlns:a14="http://schemas.microsoft.com/office/drawing/2010/main">
                <a:noFill/>
              </a14:hiddenFill>
            </a:ext>
          </a:extLst>
        </p:spPr>
        <p:txBody>
          <a:bodyPr wrap="none" anchor="ctr"/>
          <a:lstStyle/>
          <a:p>
            <a:endParaRPr lang="zh-TW" altLang="en-US"/>
          </a:p>
        </p:txBody>
      </p:sp>
      <p:sp>
        <p:nvSpPr>
          <p:cNvPr id="17421" name="Text Box 6"/>
          <p:cNvSpPr txBox="1">
            <a:spLocks noChangeArrowheads="1"/>
          </p:cNvSpPr>
          <p:nvPr/>
        </p:nvSpPr>
        <p:spPr bwMode="auto">
          <a:xfrm>
            <a:off x="1522165" y="2500708"/>
            <a:ext cx="1285875"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lnSpc>
                <a:spcPct val="40000"/>
              </a:lnSpc>
              <a:spcBef>
                <a:spcPct val="50000"/>
              </a:spcBef>
            </a:pPr>
            <a:r>
              <a:rPr kumimoji="0" lang="en-US" altLang="zh-TW" sz="1200" dirty="0"/>
              <a:t>IoT</a:t>
            </a:r>
          </a:p>
          <a:p>
            <a:pPr algn="ctr">
              <a:lnSpc>
                <a:spcPct val="40000"/>
              </a:lnSpc>
              <a:spcBef>
                <a:spcPct val="50000"/>
              </a:spcBef>
            </a:pPr>
            <a:r>
              <a:rPr kumimoji="0" lang="en-US" altLang="zh-TW" sz="1200" dirty="0" smtClean="0"/>
              <a:t>8%</a:t>
            </a:r>
            <a:endParaRPr kumimoji="0" lang="en-US" altLang="zh-TW" sz="1200" dirty="0"/>
          </a:p>
        </p:txBody>
      </p:sp>
      <p:sp>
        <p:nvSpPr>
          <p:cNvPr id="17422" name="Line 1033"/>
          <p:cNvSpPr>
            <a:spLocks noChangeShapeType="1"/>
          </p:cNvSpPr>
          <p:nvPr/>
        </p:nvSpPr>
        <p:spPr bwMode="auto">
          <a:xfrm flipH="1" flipV="1">
            <a:off x="2373902" y="2772009"/>
            <a:ext cx="264274" cy="297024"/>
          </a:xfrm>
          <a:prstGeom prst="line">
            <a:avLst/>
          </a:prstGeom>
          <a:noFill/>
          <a:ln w="28575">
            <a:solidFill>
              <a:srgbClr val="808080"/>
            </a:solidFill>
            <a:round/>
            <a:headEnd type="oval" w="med" len="med"/>
            <a:tailEnd/>
          </a:ln>
          <a:extLst>
            <a:ext uri="{909E8E84-426E-40DD-AFC4-6F175D3DCCD1}">
              <a14:hiddenFill xmlns:a14="http://schemas.microsoft.com/office/drawing/2010/main">
                <a:noFill/>
              </a14:hiddenFill>
            </a:ext>
          </a:extLst>
        </p:spPr>
        <p:txBody>
          <a:bodyPr wrap="none" anchor="ctr"/>
          <a:lstStyle/>
          <a:p>
            <a:endParaRPr lang="zh-TW" altLang="en-US"/>
          </a:p>
        </p:txBody>
      </p:sp>
      <p:sp>
        <p:nvSpPr>
          <p:cNvPr id="17423" name="矩形 1"/>
          <p:cNvSpPr>
            <a:spLocks noChangeArrowheads="1"/>
          </p:cNvSpPr>
          <p:nvPr/>
        </p:nvSpPr>
        <p:spPr bwMode="auto">
          <a:xfrm>
            <a:off x="6907698" y="4725144"/>
            <a:ext cx="1379538"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eaLnBrk="1" hangingPunct="1"/>
            <a:r>
              <a:rPr lang="en-US" altLang="zh-TW" sz="1200" dirty="0"/>
              <a:t>Smartphone</a:t>
            </a:r>
            <a:endParaRPr lang="zh-TW" altLang="en-US" sz="1200" dirty="0"/>
          </a:p>
        </p:txBody>
      </p:sp>
      <p:sp>
        <p:nvSpPr>
          <p:cNvPr id="17" name="矩形 16"/>
          <p:cNvSpPr>
            <a:spLocks noChangeArrowheads="1"/>
          </p:cNvSpPr>
          <p:nvPr/>
        </p:nvSpPr>
        <p:spPr bwMode="auto">
          <a:xfrm>
            <a:off x="8633372" y="5566693"/>
            <a:ext cx="1379538"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eaLnBrk="1" hangingPunct="1"/>
            <a:r>
              <a:rPr lang="en-US" altLang="zh-TW" sz="1200" dirty="0"/>
              <a:t>Automotive</a:t>
            </a:r>
            <a:endParaRPr lang="zh-TW" altLang="en-US" sz="1200" dirty="0"/>
          </a:p>
        </p:txBody>
      </p:sp>
    </p:spTree>
    <p:extLst>
      <p:ext uri="{BB962C8B-B14F-4D97-AF65-F5344CB8AC3E}">
        <p14:creationId xmlns:p14="http://schemas.microsoft.com/office/powerpoint/2010/main" val="14057507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ChangeArrowheads="1"/>
          </p:cNvSpPr>
          <p:nvPr/>
        </p:nvSpPr>
        <p:spPr bwMode="auto">
          <a:xfrm>
            <a:off x="1973264" y="1254943"/>
            <a:ext cx="8226425" cy="4896074"/>
          </a:xfrm>
          <a:prstGeom prst="roundRect">
            <a:avLst>
              <a:gd name="adj" fmla="val 4727"/>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endParaRPr kumimoji="0" lang="zh-TW" altLang="en-US" b="0" u="sng">
              <a:ea typeface="Arial Unicode MS" panose="020B0604020202020204" pitchFamily="34" charset="-120"/>
              <a:cs typeface="Arial Unicode MS" panose="020B0604020202020204" pitchFamily="34" charset="-120"/>
            </a:endParaRPr>
          </a:p>
        </p:txBody>
      </p:sp>
      <p:sp>
        <p:nvSpPr>
          <p:cNvPr id="19460" name="Rectangle 10"/>
          <p:cNvSpPr>
            <a:spLocks noGrp="1" noChangeArrowheads="1"/>
          </p:cNvSpPr>
          <p:nvPr>
            <p:ph type="title"/>
          </p:nvPr>
        </p:nvSpPr>
        <p:spPr/>
        <p:txBody>
          <a:bodyPr/>
          <a:lstStyle/>
          <a:p>
            <a:pPr eaLnBrk="1" hangingPunct="1"/>
            <a:r>
              <a:rPr lang="en-US" altLang="zh-TW" smtClean="0">
                <a:solidFill>
                  <a:srgbClr val="C00000"/>
                </a:solidFill>
              </a:rPr>
              <a:t>Balance Sheets &amp; Key Indices</a:t>
            </a:r>
          </a:p>
        </p:txBody>
      </p:sp>
      <p:pic>
        <p:nvPicPr>
          <p:cNvPr id="2" name="圖片 1"/>
          <p:cNvPicPr>
            <a:picLocks noChangeAspect="1"/>
          </p:cNvPicPr>
          <p:nvPr/>
        </p:nvPicPr>
        <p:blipFill>
          <a:blip r:embed="rId3"/>
          <a:stretch>
            <a:fillRect/>
          </a:stretch>
        </p:blipFill>
        <p:spPr>
          <a:xfrm>
            <a:off x="2241243" y="1398152"/>
            <a:ext cx="7709513" cy="5199200"/>
          </a:xfrm>
          <a:prstGeom prst="rect">
            <a:avLst/>
          </a:prstGeom>
        </p:spPr>
      </p:pic>
    </p:spTree>
    <p:extLst>
      <p:ext uri="{BB962C8B-B14F-4D97-AF65-F5344CB8AC3E}">
        <p14:creationId xmlns:p14="http://schemas.microsoft.com/office/powerpoint/2010/main" val="38189152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AutoShape 2"/>
          <p:cNvSpPr>
            <a:spLocks noChangeArrowheads="1"/>
          </p:cNvSpPr>
          <p:nvPr/>
        </p:nvSpPr>
        <p:spPr bwMode="auto">
          <a:xfrm>
            <a:off x="2495550" y="1495371"/>
            <a:ext cx="6768802" cy="3354908"/>
          </a:xfrm>
          <a:prstGeom prst="roundRect">
            <a:avLst>
              <a:gd name="adj" fmla="val 6000"/>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a:endParaRPr lang="zh-TW" altLang="en-US">
              <a:ea typeface="Arial Unicode MS" panose="020B0604020202020204" pitchFamily="34" charset="-120"/>
              <a:cs typeface="Arial Unicode MS" panose="020B0604020202020204" pitchFamily="34" charset="-120"/>
            </a:endParaRPr>
          </a:p>
        </p:txBody>
      </p:sp>
      <p:sp>
        <p:nvSpPr>
          <p:cNvPr id="21506" name="Rectangle 10"/>
          <p:cNvSpPr>
            <a:spLocks noGrp="1" noChangeArrowheads="1"/>
          </p:cNvSpPr>
          <p:nvPr>
            <p:ph type="title"/>
          </p:nvPr>
        </p:nvSpPr>
        <p:spPr/>
        <p:txBody>
          <a:bodyPr/>
          <a:lstStyle/>
          <a:p>
            <a:pPr eaLnBrk="1" hangingPunct="1"/>
            <a:r>
              <a:rPr lang="en-US" altLang="zh-TW" smtClean="0">
                <a:solidFill>
                  <a:srgbClr val="C00000"/>
                </a:solidFill>
              </a:rPr>
              <a:t>Cash Flows</a:t>
            </a:r>
          </a:p>
        </p:txBody>
      </p:sp>
      <p:sp>
        <p:nvSpPr>
          <p:cNvPr id="21507" name="Text Box 4"/>
          <p:cNvSpPr txBox="1">
            <a:spLocks noChangeArrowheads="1"/>
          </p:cNvSpPr>
          <p:nvPr/>
        </p:nvSpPr>
        <p:spPr bwMode="auto">
          <a:xfrm>
            <a:off x="2495550" y="4912717"/>
            <a:ext cx="7391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spcBef>
                <a:spcPct val="10000"/>
              </a:spcBef>
            </a:pPr>
            <a:r>
              <a:rPr lang="en-US" altLang="zh-TW" sz="1000" b="0" dirty="0">
                <a:ea typeface="Arial Unicode MS" panose="020B0604020202020204" pitchFamily="34" charset="-120"/>
                <a:cs typeface="Arial Unicode MS" panose="020B0604020202020204" pitchFamily="34" charset="-120"/>
              </a:rPr>
              <a:t>* Free cash flow  = Cash from operating activities  – Capital expenditures</a:t>
            </a:r>
          </a:p>
        </p:txBody>
      </p:sp>
      <p:pic>
        <p:nvPicPr>
          <p:cNvPr id="3" name="圖片 2"/>
          <p:cNvPicPr>
            <a:picLocks noChangeAspect="1"/>
          </p:cNvPicPr>
          <p:nvPr/>
        </p:nvPicPr>
        <p:blipFill>
          <a:blip r:embed="rId3"/>
          <a:stretch>
            <a:fillRect/>
          </a:stretch>
        </p:blipFill>
        <p:spPr>
          <a:xfrm>
            <a:off x="2567558" y="1649142"/>
            <a:ext cx="6624786" cy="2985188"/>
          </a:xfrm>
          <a:prstGeom prst="rect">
            <a:avLst/>
          </a:prstGeom>
        </p:spPr>
      </p:pic>
      <p:sp>
        <p:nvSpPr>
          <p:cNvPr id="6" name="Text Box 4"/>
          <p:cNvSpPr txBox="1">
            <a:spLocks noChangeArrowheads="1"/>
          </p:cNvSpPr>
          <p:nvPr/>
        </p:nvSpPr>
        <p:spPr bwMode="auto">
          <a:xfrm>
            <a:off x="3575720" y="4388109"/>
            <a:ext cx="27140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spcBef>
                <a:spcPct val="10000"/>
              </a:spcBef>
            </a:pPr>
            <a:r>
              <a:rPr lang="en-US" altLang="zh-TW" sz="1000" b="0" dirty="0">
                <a:ea typeface="Arial Unicode MS" panose="020B0604020202020204" pitchFamily="34" charset="-120"/>
                <a:cs typeface="Arial Unicode MS" panose="020B0604020202020204" pitchFamily="34" charset="-120"/>
              </a:rPr>
              <a:t>*</a:t>
            </a:r>
          </a:p>
        </p:txBody>
      </p:sp>
    </p:spTree>
    <p:extLst>
      <p:ext uri="{BB962C8B-B14F-4D97-AF65-F5344CB8AC3E}">
        <p14:creationId xmlns:p14="http://schemas.microsoft.com/office/powerpoint/2010/main" val="40912345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
          <p:cNvSpPr>
            <a:spLocks noGrp="1" noChangeArrowheads="1"/>
          </p:cNvSpPr>
          <p:nvPr>
            <p:ph type="title"/>
          </p:nvPr>
        </p:nvSpPr>
        <p:spPr/>
        <p:txBody>
          <a:bodyPr/>
          <a:lstStyle/>
          <a:p>
            <a:pPr eaLnBrk="1" hangingPunct="1"/>
            <a:r>
              <a:rPr lang="en-US" altLang="zh-TW" dirty="0">
                <a:solidFill>
                  <a:srgbClr val="C00000"/>
                </a:solidFill>
              </a:rPr>
              <a:t>3</a:t>
            </a:r>
            <a:r>
              <a:rPr lang="en-US" altLang="zh-TW" dirty="0" smtClean="0">
                <a:solidFill>
                  <a:srgbClr val="C00000"/>
                </a:solidFill>
              </a:rPr>
              <a:t>Q20 Guidance</a:t>
            </a:r>
          </a:p>
        </p:txBody>
      </p:sp>
      <p:sp>
        <p:nvSpPr>
          <p:cNvPr id="14" name="Text Box 7"/>
          <p:cNvSpPr txBox="1">
            <a:spLocks noChangeArrowheads="1"/>
          </p:cNvSpPr>
          <p:nvPr/>
        </p:nvSpPr>
        <p:spPr bwMode="auto">
          <a:xfrm>
            <a:off x="1541659" y="2204765"/>
            <a:ext cx="8297085"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73075" indent="-473075">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marL="930275" lvl="1" indent="-473075" algn="just" fontAlgn="ctr">
              <a:lnSpc>
                <a:spcPct val="130000"/>
              </a:lnSpc>
              <a:spcBef>
                <a:spcPct val="100000"/>
              </a:spcBef>
              <a:buClr>
                <a:srgbClr val="CC3300"/>
              </a:buClr>
              <a:buSzPct val="80000"/>
              <a:buFont typeface="Wingdings" panose="05000000000000000000" pitchFamily="2" charset="2"/>
              <a:buChar char="n"/>
            </a:pPr>
            <a:r>
              <a:rPr lang="en-US" altLang="zh-TW" sz="1800" dirty="0">
                <a:cs typeface="Arial" panose="020B0604020202020204" pitchFamily="34" charset="0"/>
              </a:rPr>
              <a:t>Revenue to be between US$ </a:t>
            </a:r>
            <a:r>
              <a:rPr lang="en-US" altLang="zh-TW" sz="1800" dirty="0" smtClean="0">
                <a:cs typeface="Arial" panose="020B0604020202020204" pitchFamily="34" charset="0"/>
              </a:rPr>
              <a:t>11.2 </a:t>
            </a:r>
            <a:r>
              <a:rPr lang="en-US" altLang="zh-TW" sz="1800" dirty="0">
                <a:cs typeface="Arial" panose="020B0604020202020204" pitchFamily="34" charset="0"/>
              </a:rPr>
              <a:t>billion and US$ </a:t>
            </a:r>
            <a:r>
              <a:rPr lang="en-US" altLang="zh-TW" sz="1800" dirty="0" smtClean="0">
                <a:cs typeface="Arial" panose="020B0604020202020204" pitchFamily="34" charset="0"/>
              </a:rPr>
              <a:t>11.5 </a:t>
            </a:r>
            <a:r>
              <a:rPr lang="en-US" altLang="zh-TW" sz="1800" dirty="0">
                <a:cs typeface="Arial" panose="020B0604020202020204" pitchFamily="34" charset="0"/>
              </a:rPr>
              <a:t>billion</a:t>
            </a:r>
          </a:p>
        </p:txBody>
      </p:sp>
      <p:sp>
        <p:nvSpPr>
          <p:cNvPr id="23556" name="Text Box 6"/>
          <p:cNvSpPr txBox="1">
            <a:spLocks noChangeArrowheads="1"/>
          </p:cNvSpPr>
          <p:nvPr/>
        </p:nvSpPr>
        <p:spPr bwMode="auto">
          <a:xfrm>
            <a:off x="1541659" y="1715814"/>
            <a:ext cx="88028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spcBef>
                <a:spcPct val="50000"/>
              </a:spcBef>
            </a:pPr>
            <a:r>
              <a:rPr lang="en-US" altLang="zh-TW" sz="1800"/>
              <a:t>Based on our current business outlook, management expects:</a:t>
            </a:r>
            <a:endParaRPr lang="zh-TW" altLang="en-US" sz="1800"/>
          </a:p>
        </p:txBody>
      </p:sp>
      <p:sp>
        <p:nvSpPr>
          <p:cNvPr id="16" name="Text Box 6"/>
          <p:cNvSpPr txBox="1">
            <a:spLocks noChangeArrowheads="1"/>
          </p:cNvSpPr>
          <p:nvPr/>
        </p:nvSpPr>
        <p:spPr bwMode="auto">
          <a:xfrm>
            <a:off x="1541659" y="3068364"/>
            <a:ext cx="88028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spcBef>
                <a:spcPct val="50000"/>
              </a:spcBef>
            </a:pPr>
            <a:r>
              <a:rPr lang="en-US" altLang="zh-TW" sz="1800" dirty="0"/>
              <a:t>And, based on the exchange rate assumption of 1 US dollar to </a:t>
            </a:r>
            <a:r>
              <a:rPr lang="en-US" altLang="zh-TW" sz="1800" dirty="0" smtClean="0"/>
              <a:t>29.5 </a:t>
            </a:r>
            <a:r>
              <a:rPr lang="en-US" altLang="zh-TW" sz="1800" dirty="0"/>
              <a:t>NT dollars, management expects:</a:t>
            </a:r>
          </a:p>
        </p:txBody>
      </p:sp>
      <p:sp>
        <p:nvSpPr>
          <p:cNvPr id="17" name="Text Box 6"/>
          <p:cNvSpPr txBox="1">
            <a:spLocks noChangeArrowheads="1"/>
          </p:cNvSpPr>
          <p:nvPr/>
        </p:nvSpPr>
        <p:spPr bwMode="auto">
          <a:xfrm>
            <a:off x="1541659" y="3839890"/>
            <a:ext cx="8802813"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kumimoji="1" sz="2400" b="1">
                <a:solidFill>
                  <a:schemeClr val="tx1"/>
                </a:solidFill>
                <a:latin typeface="Arial" panose="020B0604020202020204" pitchFamily="34" charset="0"/>
                <a:ea typeface="新細明體" panose="02020500000000000000" pitchFamily="18" charset="-120"/>
              </a:defRPr>
            </a:lvl1pPr>
            <a:lvl2pPr marL="930275" indent="-473075">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lvl="1" algn="just" fontAlgn="ctr">
              <a:lnSpc>
                <a:spcPct val="130000"/>
              </a:lnSpc>
              <a:spcBef>
                <a:spcPct val="100000"/>
              </a:spcBef>
              <a:buClr>
                <a:srgbClr val="CC3300"/>
              </a:buClr>
              <a:buSzPct val="80000"/>
              <a:buFont typeface="Wingdings" panose="05000000000000000000" pitchFamily="2" charset="2"/>
              <a:buChar char="n"/>
            </a:pPr>
            <a:r>
              <a:rPr lang="en-US" altLang="zh-TW" sz="1800" dirty="0">
                <a:cs typeface="Arial" panose="020B0604020202020204" pitchFamily="34" charset="0"/>
              </a:rPr>
              <a:t>Gross profit margin to be between 50% and 52%</a:t>
            </a:r>
          </a:p>
        </p:txBody>
      </p:sp>
      <p:sp>
        <p:nvSpPr>
          <p:cNvPr id="18" name="Text Box 6"/>
          <p:cNvSpPr txBox="1">
            <a:spLocks noChangeArrowheads="1"/>
          </p:cNvSpPr>
          <p:nvPr/>
        </p:nvSpPr>
        <p:spPr bwMode="auto">
          <a:xfrm>
            <a:off x="1541659" y="4344715"/>
            <a:ext cx="8802813"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kumimoji="1" sz="2400" b="1">
                <a:solidFill>
                  <a:schemeClr val="tx1"/>
                </a:solidFill>
                <a:latin typeface="Arial" panose="020B0604020202020204" pitchFamily="34" charset="0"/>
                <a:ea typeface="新細明體" panose="02020500000000000000" pitchFamily="18" charset="-120"/>
              </a:defRPr>
            </a:lvl1pPr>
            <a:lvl2pPr marL="930275" indent="-473075">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lvl="1" algn="just" fontAlgn="ctr">
              <a:lnSpc>
                <a:spcPct val="130000"/>
              </a:lnSpc>
              <a:spcBef>
                <a:spcPct val="100000"/>
              </a:spcBef>
              <a:buClr>
                <a:srgbClr val="CC3300"/>
              </a:buClr>
              <a:buSzPct val="80000"/>
              <a:buFont typeface="Wingdings" panose="05000000000000000000" pitchFamily="2" charset="2"/>
              <a:buChar char="n"/>
            </a:pPr>
            <a:r>
              <a:rPr lang="en-US" altLang="zh-TW" sz="1800" dirty="0">
                <a:cs typeface="Arial" panose="020B0604020202020204" pitchFamily="34" charset="0"/>
              </a:rPr>
              <a:t>Operating profit margin to be between 39% and 41%</a:t>
            </a:r>
          </a:p>
        </p:txBody>
      </p:sp>
    </p:spTree>
    <p:extLst>
      <p:ext uri="{BB962C8B-B14F-4D97-AF65-F5344CB8AC3E}">
        <p14:creationId xmlns:p14="http://schemas.microsoft.com/office/powerpoint/2010/main" val="40138311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0-#ppt_w/2"/>
                                          </p:val>
                                        </p:tav>
                                        <p:tav tm="100000">
                                          <p:val>
                                            <p:strVal val="#ppt_x"/>
                                          </p:val>
                                        </p:tav>
                                      </p:tavLst>
                                    </p:anim>
                                    <p:anim calcmode="lin" valueType="num">
                                      <p:cBhvr additive="base">
                                        <p:cTn id="8"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6">
                                            <p:txEl>
                                              <p:pRg st="0" end="0"/>
                                            </p:txEl>
                                          </p:spTgt>
                                        </p:tgtEl>
                                        <p:attrNameLst>
                                          <p:attrName>style.visibility</p:attrName>
                                        </p:attrNameLst>
                                      </p:cBhvr>
                                      <p:to>
                                        <p:strVal val="visible"/>
                                      </p:to>
                                    </p:set>
                                    <p:anim calcmode="lin" valueType="num">
                                      <p:cBhvr additive="base">
                                        <p:cTn id="13" dur="500" fill="hold"/>
                                        <p:tgtEl>
                                          <p:spTgt spid="16">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7">
                                            <p:txEl>
                                              <p:pRg st="0" end="0"/>
                                            </p:txEl>
                                          </p:spTgt>
                                        </p:tgtEl>
                                        <p:attrNameLst>
                                          <p:attrName>style.visibility</p:attrName>
                                        </p:attrNameLst>
                                      </p:cBhvr>
                                      <p:to>
                                        <p:strVal val="visible"/>
                                      </p:to>
                                    </p:set>
                                    <p:anim calcmode="lin" valueType="num">
                                      <p:cBhvr additive="base">
                                        <p:cTn id="19" dur="500" fill="hold"/>
                                        <p:tgtEl>
                                          <p:spTgt spid="17">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8">
                                            <p:txEl>
                                              <p:pRg st="0" end="0"/>
                                            </p:txEl>
                                          </p:spTgt>
                                        </p:tgtEl>
                                        <p:attrNameLst>
                                          <p:attrName>style.visibility</p:attrName>
                                        </p:attrNameLst>
                                      </p:cBhvr>
                                      <p:to>
                                        <p:strVal val="visible"/>
                                      </p:to>
                                    </p:set>
                                    <p:anim calcmode="lin" valueType="num">
                                      <p:cBhvr additive="base">
                                        <p:cTn id="25" dur="500" fill="hold"/>
                                        <p:tgtEl>
                                          <p:spTgt spid="18">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Prepared_by_Ted Chiang">
  <a:themeElements>
    <a:clrScheme name="Prepared_by_Ted Chia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epared_by_Ted Chiang">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2400" b="1" i="0" u="none" strike="noStrike" cap="none" normalizeH="0" baseline="0" smtClean="0">
            <a:ln>
              <a:noFill/>
            </a:ln>
            <a:solidFill>
              <a:schemeClr val="tx1"/>
            </a:solidFill>
            <a:effectLst/>
            <a:latin typeface="Arial" charset="0"/>
            <a:ea typeface="新細明體"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2400" b="1" i="0" u="none" strike="noStrike" cap="none" normalizeH="0" baseline="0" smtClean="0">
            <a:ln>
              <a:noFill/>
            </a:ln>
            <a:solidFill>
              <a:schemeClr val="tx1"/>
            </a:solidFill>
            <a:effectLst/>
            <a:latin typeface="Arial" charset="0"/>
            <a:ea typeface="新細明體" charset="-120"/>
          </a:defRPr>
        </a:defPPr>
      </a:lstStyle>
    </a:lnDef>
  </a:objectDefaults>
  <a:extraClrSchemeLst>
    <a:extraClrScheme>
      <a:clrScheme name="Prepared_by_Ted Chian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epared_by_Ted Chia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pared_by_Ted Chian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epared_by_Ted Chian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epared_by_Ted Chia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epared_by_Ted Chia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epared_by_Ted Chia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D:\Mgmt Form\Prepared_by_Ted Chiang.ppt</Template>
  <TotalTime>3689</TotalTime>
  <Words>479</Words>
  <Application>Microsoft Office PowerPoint</Application>
  <PresentationFormat>寬螢幕</PresentationFormat>
  <Paragraphs>81</Paragraphs>
  <Slides>11</Slides>
  <Notes>11</Notes>
  <HiddenSlides>0</HiddenSlides>
  <MMClips>0</MMClips>
  <ScaleCrop>false</ScaleCrop>
  <HeadingPairs>
    <vt:vector size="8" baseType="variant">
      <vt:variant>
        <vt:lpstr>使用字型</vt:lpstr>
      </vt:variant>
      <vt:variant>
        <vt:i4>7</vt:i4>
      </vt:variant>
      <vt:variant>
        <vt:lpstr>佈景主題</vt:lpstr>
      </vt:variant>
      <vt:variant>
        <vt:i4>1</vt:i4>
      </vt:variant>
      <vt:variant>
        <vt:lpstr>內嵌 OLE 伺服程式</vt:lpstr>
      </vt:variant>
      <vt:variant>
        <vt:i4>1</vt:i4>
      </vt:variant>
      <vt:variant>
        <vt:lpstr>投影片標題</vt:lpstr>
      </vt:variant>
      <vt:variant>
        <vt:i4>11</vt:i4>
      </vt:variant>
    </vt:vector>
  </HeadingPairs>
  <TitlesOfParts>
    <vt:vector size="20" baseType="lpstr">
      <vt:lpstr>·s²Ó©úÅé</vt:lpstr>
      <vt:lpstr>Arial Unicode MS</vt:lpstr>
      <vt:lpstr>新細明體</vt:lpstr>
      <vt:lpstr>Arial</vt:lpstr>
      <vt:lpstr>Calibri</vt:lpstr>
      <vt:lpstr>Times New Roman</vt:lpstr>
      <vt:lpstr>Wingdings</vt:lpstr>
      <vt:lpstr>Prepared_by_Ted Chiang</vt:lpstr>
      <vt:lpstr>工作表</vt:lpstr>
      <vt:lpstr>2020 Second Quarter Earnings Conference </vt:lpstr>
      <vt:lpstr>Agenda</vt:lpstr>
      <vt:lpstr>Safe Harbor Notice</vt:lpstr>
      <vt:lpstr>Statements of Comprehensive Income</vt:lpstr>
      <vt:lpstr>2Q20 Revenue by Technology</vt:lpstr>
      <vt:lpstr>2Q20 Revenue by Platform</vt:lpstr>
      <vt:lpstr>Balance Sheets &amp; Key Indices</vt:lpstr>
      <vt:lpstr>Cash Flows</vt:lpstr>
      <vt:lpstr>3Q20 Guidance</vt:lpstr>
      <vt:lpstr>Recap of Recent Major Events</vt:lpstr>
      <vt:lpstr>PowerPoint 簡報</vt:lpstr>
    </vt:vector>
  </TitlesOfParts>
  <Company>TSMC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TSMC</dc:creator>
  <cp:lastModifiedBy>游亭凱</cp:lastModifiedBy>
  <cp:revision>298</cp:revision>
  <cp:lastPrinted>2020-07-10T08:35:35Z</cp:lastPrinted>
  <dcterms:created xsi:type="dcterms:W3CDTF">2003-07-07T04:48:03Z</dcterms:created>
  <dcterms:modified xsi:type="dcterms:W3CDTF">2020-07-14T06:02:14Z</dcterms:modified>
</cp:coreProperties>
</file>